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89922D-DC48-4A05-BE53-593E49E3A1D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F7226A-F66D-4DA9-BEDA-1DF4933DD65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4648200" cy="20574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Soil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Earth and Space PSSA Practice 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4069080" cy="3541776"/>
          </a:xfrm>
          <a:prstGeom prst="rect">
            <a:avLst/>
          </a:prstGeom>
        </p:spPr>
      </p:pic>
      <p:pic>
        <p:nvPicPr>
          <p:cNvPr id="3" name="Picture 2" descr="scan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066800"/>
            <a:ext cx="4575048" cy="4599432"/>
          </a:xfrm>
          <a:prstGeom prst="rect">
            <a:avLst/>
          </a:prstGeom>
        </p:spPr>
      </p:pic>
      <p:pic>
        <p:nvPicPr>
          <p:cNvPr id="4" name="Picture 3" descr="scan001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5562600"/>
            <a:ext cx="4450080" cy="579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l_typ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926641"/>
            <a:ext cx="8610601" cy="52554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8003" y="2581656"/>
            <a:ext cx="5699853" cy="2142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838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Pause slide show, answer the question, record your reasoning, and then move forward to check your understanding in the next slide. 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917" y="2590800"/>
            <a:ext cx="7621537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0553" y="761999"/>
            <a:ext cx="3728079" cy="5562601"/>
          </a:xfrm>
        </p:spPr>
      </p:pic>
      <p:pic>
        <p:nvPicPr>
          <p:cNvPr id="5" name="Picture 4" descr="layers_of_so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76400"/>
            <a:ext cx="2372056" cy="3000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4882896" cy="5559552"/>
          </a:xfrm>
          <a:prstGeom prst="rect">
            <a:avLst/>
          </a:prstGeom>
        </p:spPr>
      </p:pic>
      <p:pic>
        <p:nvPicPr>
          <p:cNvPr id="5" name="Picture 4" descr="sand_silt_c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86000"/>
            <a:ext cx="3657600" cy="1655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667000"/>
            <a:ext cx="6634310" cy="2238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Pause slide show, answer the question, record your reasoning, and then move forward to check your understanding in the next slide.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362200"/>
            <a:ext cx="6421618" cy="17708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0"/>
            <a:ext cx="4038600" cy="6858000"/>
          </a:xfrm>
          <a:prstGeom prst="rect">
            <a:avLst/>
          </a:prstGeom>
        </p:spPr>
      </p:pic>
      <p:pic>
        <p:nvPicPr>
          <p:cNvPr id="3" name="Picture 2" descr="poro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2543530" cy="2534004"/>
          </a:xfrm>
          <a:prstGeom prst="rect">
            <a:avLst/>
          </a:prstGeom>
        </p:spPr>
      </p:pic>
      <p:pic>
        <p:nvPicPr>
          <p:cNvPr id="4" name="Picture 3" descr="permeabil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895600"/>
            <a:ext cx="2161905" cy="34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7127" y="2502408"/>
            <a:ext cx="5964715" cy="2298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762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Pause slide show, answer the question, record your reasoning, and then move forward to check your understanding in the next slide.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2133600"/>
            <a:ext cx="62865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0"/>
            <a:ext cx="4532376" cy="4995672"/>
          </a:xfrm>
          <a:prstGeom prst="rect">
            <a:avLst/>
          </a:prstGeom>
        </p:spPr>
      </p:pic>
      <p:pic>
        <p:nvPicPr>
          <p:cNvPr id="3" name="Picture 2" descr="scan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5638800"/>
            <a:ext cx="4709160" cy="8260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82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Soil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</dc:title>
  <dc:creator>Polakovsky</dc:creator>
  <cp:lastModifiedBy>Polakovsky</cp:lastModifiedBy>
  <cp:revision>2</cp:revision>
  <dcterms:created xsi:type="dcterms:W3CDTF">2014-12-09T01:20:15Z</dcterms:created>
  <dcterms:modified xsi:type="dcterms:W3CDTF">2014-12-09T02:08:38Z</dcterms:modified>
</cp:coreProperties>
</file>