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8"/>
  </p:handoutMasterIdLst>
  <p:sldIdLst>
    <p:sldId id="256" r:id="rId2"/>
    <p:sldId id="257" r:id="rId3"/>
    <p:sldId id="258" r:id="rId4"/>
    <p:sldId id="259" r:id="rId5"/>
    <p:sldId id="260" r:id="rId6"/>
    <p:sldId id="261" r:id="rId7"/>
    <p:sldId id="262" r:id="rId8"/>
    <p:sldId id="263" r:id="rId9"/>
    <p:sldId id="264" r:id="rId10"/>
    <p:sldId id="265" r:id="rId11"/>
    <p:sldId id="267" r:id="rId12"/>
    <p:sldId id="269" r:id="rId13"/>
    <p:sldId id="268" r:id="rId14"/>
    <p:sldId id="270" r:id="rId15"/>
    <p:sldId id="271" r:id="rId16"/>
    <p:sldId id="272" r:id="rId17"/>
    <p:sldId id="281" r:id="rId18"/>
    <p:sldId id="282" r:id="rId19"/>
    <p:sldId id="273" r:id="rId20"/>
    <p:sldId id="274" r:id="rId21"/>
    <p:sldId id="275" r:id="rId22"/>
    <p:sldId id="276" r:id="rId23"/>
    <p:sldId id="277" r:id="rId24"/>
    <p:sldId id="278" r:id="rId25"/>
    <p:sldId id="279" r:id="rId26"/>
    <p:sldId id="280" r:id="rId2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108" y="-16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46EE228C-A8A6-4E8D-91EC-CB321F38FD4C}" type="datetimeFigureOut">
              <a:rPr lang="en-US" smtClean="0"/>
              <a:pPr/>
              <a:t>11/12/2015</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9B0A4716-BEC0-4DD3-9DEC-2816857514D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914650" y="1600200"/>
            <a:ext cx="5238750" cy="1600200"/>
          </a:xfrm>
        </p:spPr>
        <p:txBody>
          <a:bodyPr anchor="t" anchorCtr="0"/>
          <a:lstStyle/>
          <a:p>
            <a:r>
              <a:rPr lang="en-US" smtClean="0"/>
              <a:t>Click to edit Master title style</a:t>
            </a:r>
            <a:endParaRPr/>
          </a:p>
        </p:txBody>
      </p:sp>
      <p:sp>
        <p:nvSpPr>
          <p:cNvPr id="3" name="Subtitle 2"/>
          <p:cNvSpPr>
            <a:spLocks noGrp="1"/>
          </p:cNvSpPr>
          <p:nvPr>
            <p:ph type="subTitle" idx="1"/>
          </p:nvPr>
        </p:nvSpPr>
        <p:spPr>
          <a:xfrm>
            <a:off x="3317502" y="3276600"/>
            <a:ext cx="4433047" cy="685800"/>
          </a:xfrm>
        </p:spPr>
        <p:txBody>
          <a:bodyPr>
            <a:normAutofit/>
          </a:bodyPr>
          <a:lstStyle>
            <a:lvl1pPr marL="0" indent="0" algn="l">
              <a:buNone/>
              <a:defRPr sz="1800" spc="100" baseline="0">
                <a:gradFill>
                  <a:gsLst>
                    <a:gs pos="0">
                      <a:schemeClr val="tx1">
                        <a:alpha val="90000"/>
                      </a:schemeClr>
                    </a:gs>
                    <a:gs pos="100000">
                      <a:schemeClr val="tx1">
                        <a:lumMod val="75000"/>
                        <a:lumOff val="25000"/>
                        <a:alpha val="90000"/>
                      </a:schemeClr>
                    </a:gs>
                  </a:gsLst>
                  <a:lin ang="5400000" scaled="0"/>
                </a:gra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528816"/>
            <a:ext cx="2133600" cy="256032"/>
          </a:xfrm>
        </p:spPr>
        <p:txBody>
          <a:bodyPr/>
          <a:lstStyle>
            <a:lvl1pPr algn="l">
              <a:defRPr/>
            </a:lvl1pPr>
          </a:lstStyle>
          <a:p>
            <a:fld id="{8FA1FD48-C6D5-4AAD-8C19-344E3B41B60A}" type="datetimeFigureOut">
              <a:rPr lang="en-US" smtClean="0"/>
              <a:pPr/>
              <a:t>11/12/2015</a:t>
            </a:fld>
            <a:endParaRPr lang="en-US"/>
          </a:p>
        </p:txBody>
      </p:sp>
      <p:sp>
        <p:nvSpPr>
          <p:cNvPr id="5" name="Footer Placeholder 4"/>
          <p:cNvSpPr>
            <a:spLocks noGrp="1"/>
          </p:cNvSpPr>
          <p:nvPr>
            <p:ph type="ftr" sz="quarter" idx="11"/>
          </p:nvPr>
        </p:nvSpPr>
        <p:spPr>
          <a:xfrm>
            <a:off x="457200" y="6263640"/>
            <a:ext cx="2895600" cy="255494"/>
          </a:xfrm>
        </p:spPr>
        <p:txBody>
          <a:bodyPr/>
          <a:lstStyle>
            <a:lvl1pPr algn="l">
              <a:defRPr/>
            </a:lvl1pPr>
          </a:lstStyle>
          <a:p>
            <a:endParaRPr lang="en-US"/>
          </a:p>
        </p:txBody>
      </p:sp>
      <p:sp>
        <p:nvSpPr>
          <p:cNvPr id="6" name="Slide Number Placeholder 5"/>
          <p:cNvSpPr>
            <a:spLocks noGrp="1"/>
          </p:cNvSpPr>
          <p:nvPr>
            <p:ph type="sldNum" sz="quarter" idx="12"/>
          </p:nvPr>
        </p:nvSpPr>
        <p:spPr/>
        <p:txBody>
          <a:bodyPr/>
          <a:lstStyle/>
          <a:p>
            <a:fld id="{6A4C8007-3007-4622-86DA-5D0A7C1C7FD6}" type="slidenum">
              <a:rPr lang="en-US" smtClean="0"/>
              <a:pPr/>
              <a:t>‹#›</a:t>
            </a:fld>
            <a:endParaRPr lang="en-US"/>
          </a:p>
        </p:txBody>
      </p:sp>
      <p:sp>
        <p:nvSpPr>
          <p:cNvPr id="11" name="Freeform 10"/>
          <p:cNvSpPr/>
          <p:nvPr/>
        </p:nvSpPr>
        <p:spPr>
          <a:xfrm flipH="1">
            <a:off x="215153" y="381001"/>
            <a:ext cx="2639924" cy="5029200"/>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29730 w 2928136"/>
              <a:gd name="connsiteY1" fmla="*/ 1463460 h 5548763"/>
              <a:gd name="connsiteX2" fmla="*/ 958067 w 2928136"/>
              <a:gd name="connsiteY2" fmla="*/ 1554822 h 5548763"/>
              <a:gd name="connsiteX3" fmla="*/ 2928136 w 2928136"/>
              <a:gd name="connsiteY3" fmla="*/ 107023 h 5548763"/>
              <a:gd name="connsiteX4" fmla="*/ 228600 w 2928136"/>
              <a:gd name="connsiteY4" fmla="*/ 2501761 h 5548763"/>
              <a:gd name="connsiteX5" fmla="*/ 2470934 w 2928136"/>
              <a:gd name="connsiteY5" fmla="*/ 1696096 h 5548763"/>
              <a:gd name="connsiteX6" fmla="*/ 0 w 2928136"/>
              <a:gd name="connsiteY6" fmla="*/ 1053958 h 5548763"/>
              <a:gd name="connsiteX7" fmla="*/ 0 w 2928136"/>
              <a:gd name="connsiteY7" fmla="*/ 1053955 h 5548763"/>
              <a:gd name="connsiteX0" fmla="*/ 0 w 2928136"/>
              <a:gd name="connsiteY0" fmla="*/ 1053955 h 5548763"/>
              <a:gd name="connsiteX1" fmla="*/ 620013 w 2928136"/>
              <a:gd name="connsiteY1" fmla="*/ 1301228 h 5548763"/>
              <a:gd name="connsiteX2" fmla="*/ 929730 w 2928136"/>
              <a:gd name="connsiteY2" fmla="*/ 14634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0 w 2928136"/>
              <a:gd name="connsiteY0" fmla="*/ 1053955 h 5548763"/>
              <a:gd name="connsiteX1" fmla="*/ 620013 w 2928136"/>
              <a:gd name="connsiteY1" fmla="*/ 1301228 h 5548763"/>
              <a:gd name="connsiteX2" fmla="*/ 929730 w 2928136"/>
              <a:gd name="connsiteY2" fmla="*/ 14634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102755 w 3030891"/>
              <a:gd name="connsiteY0" fmla="*/ 1053955 h 5548763"/>
              <a:gd name="connsiteX1" fmla="*/ 722768 w 3030891"/>
              <a:gd name="connsiteY1" fmla="*/ 1301228 h 5548763"/>
              <a:gd name="connsiteX2" fmla="*/ 1032485 w 3030891"/>
              <a:gd name="connsiteY2" fmla="*/ 1463460 h 5548763"/>
              <a:gd name="connsiteX3" fmla="*/ 1060822 w 3030891"/>
              <a:gd name="connsiteY3" fmla="*/ 1554822 h 5548763"/>
              <a:gd name="connsiteX4" fmla="*/ 3030891 w 3030891"/>
              <a:gd name="connsiteY4" fmla="*/ 107023 h 5548763"/>
              <a:gd name="connsiteX5" fmla="*/ 331355 w 3030891"/>
              <a:gd name="connsiteY5" fmla="*/ 2501761 h 5548763"/>
              <a:gd name="connsiteX6" fmla="*/ 2573689 w 3030891"/>
              <a:gd name="connsiteY6" fmla="*/ 1696096 h 5548763"/>
              <a:gd name="connsiteX7" fmla="*/ 102755 w 3030891"/>
              <a:gd name="connsiteY7" fmla="*/ 1053958 h 5548763"/>
              <a:gd name="connsiteX8" fmla="*/ 102755 w 3030891"/>
              <a:gd name="connsiteY8" fmla="*/ 1053955 h 5548763"/>
              <a:gd name="connsiteX0" fmla="*/ 0 w 2928136"/>
              <a:gd name="connsiteY0" fmla="*/ 1053955 h 5548763"/>
              <a:gd name="connsiteX1" fmla="*/ 620013 w 2928136"/>
              <a:gd name="connsiteY1" fmla="*/ 1301228 h 5548763"/>
              <a:gd name="connsiteX2" fmla="*/ 929730 w 2928136"/>
              <a:gd name="connsiteY2" fmla="*/ 14634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0 w 2928136"/>
              <a:gd name="connsiteY0" fmla="*/ 1053955 h 5548763"/>
              <a:gd name="connsiteX1" fmla="*/ 620013 w 2928136"/>
              <a:gd name="connsiteY1" fmla="*/ 1301228 h 5548763"/>
              <a:gd name="connsiteX2" fmla="*/ 657466 w 2928136"/>
              <a:gd name="connsiteY2" fmla="*/ 54258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0 w 2928136"/>
              <a:gd name="connsiteY0" fmla="*/ 1053955 h 5548763"/>
              <a:gd name="connsiteX1" fmla="*/ 620013 w 2928136"/>
              <a:gd name="connsiteY1" fmla="*/ 1301228 h 5548763"/>
              <a:gd name="connsiteX2" fmla="*/ 690002 w 2928136"/>
              <a:gd name="connsiteY2" fmla="*/ 47400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0 w 2928136"/>
              <a:gd name="connsiteY0" fmla="*/ 1053955 h 5548763"/>
              <a:gd name="connsiteX1" fmla="*/ 620013 w 2928136"/>
              <a:gd name="connsiteY1" fmla="*/ 1301228 h 5548763"/>
              <a:gd name="connsiteX2" fmla="*/ 690002 w 2928136"/>
              <a:gd name="connsiteY2" fmla="*/ 47400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0 w 2928136"/>
              <a:gd name="connsiteY0" fmla="*/ 1053955 h 5578260"/>
              <a:gd name="connsiteX1" fmla="*/ 620013 w 2928136"/>
              <a:gd name="connsiteY1" fmla="*/ 1301228 h 5578260"/>
              <a:gd name="connsiteX2" fmla="*/ 690002 w 2928136"/>
              <a:gd name="connsiteY2" fmla="*/ 4740060 h 5578260"/>
              <a:gd name="connsiteX3" fmla="*/ 958067 w 2928136"/>
              <a:gd name="connsiteY3" fmla="*/ 1554822 h 5578260"/>
              <a:gd name="connsiteX4" fmla="*/ 2928136 w 2928136"/>
              <a:gd name="connsiteY4" fmla="*/ 107023 h 5578260"/>
              <a:gd name="connsiteX5" fmla="*/ 228600 w 2928136"/>
              <a:gd name="connsiteY5" fmla="*/ 2501761 h 5578260"/>
              <a:gd name="connsiteX6" fmla="*/ 2470934 w 2928136"/>
              <a:gd name="connsiteY6" fmla="*/ 1696096 h 5578260"/>
              <a:gd name="connsiteX7" fmla="*/ 0 w 2928136"/>
              <a:gd name="connsiteY7" fmla="*/ 1053958 h 5578260"/>
              <a:gd name="connsiteX8" fmla="*/ 0 w 2928136"/>
              <a:gd name="connsiteY8" fmla="*/ 1053955 h 5578260"/>
              <a:gd name="connsiteX0" fmla="*/ 296942 w 3225078"/>
              <a:gd name="connsiteY0" fmla="*/ 1053955 h 5578260"/>
              <a:gd name="connsiteX1" fmla="*/ 916955 w 3225078"/>
              <a:gd name="connsiteY1" fmla="*/ 1301228 h 5578260"/>
              <a:gd name="connsiteX2" fmla="*/ 986944 w 3225078"/>
              <a:gd name="connsiteY2" fmla="*/ 4740060 h 5578260"/>
              <a:gd name="connsiteX3" fmla="*/ 1255009 w 3225078"/>
              <a:gd name="connsiteY3" fmla="*/ 1554822 h 5578260"/>
              <a:gd name="connsiteX4" fmla="*/ 3225078 w 3225078"/>
              <a:gd name="connsiteY4" fmla="*/ 107023 h 5578260"/>
              <a:gd name="connsiteX5" fmla="*/ 525542 w 3225078"/>
              <a:gd name="connsiteY5" fmla="*/ 2501761 h 5578260"/>
              <a:gd name="connsiteX6" fmla="*/ 2767876 w 3225078"/>
              <a:gd name="connsiteY6" fmla="*/ 1696096 h 5578260"/>
              <a:gd name="connsiteX7" fmla="*/ 296942 w 3225078"/>
              <a:gd name="connsiteY7" fmla="*/ 1053958 h 5578260"/>
              <a:gd name="connsiteX8" fmla="*/ 296942 w 3225078"/>
              <a:gd name="connsiteY8" fmla="*/ 1053955 h 5578260"/>
              <a:gd name="connsiteX0" fmla="*/ 0 w 2928136"/>
              <a:gd name="connsiteY0" fmla="*/ 1053955 h 5578260"/>
              <a:gd name="connsiteX1" fmla="*/ 620013 w 2928136"/>
              <a:gd name="connsiteY1" fmla="*/ 1301228 h 5578260"/>
              <a:gd name="connsiteX2" fmla="*/ 690002 w 2928136"/>
              <a:gd name="connsiteY2" fmla="*/ 4740060 h 5578260"/>
              <a:gd name="connsiteX3" fmla="*/ 958067 w 2928136"/>
              <a:gd name="connsiteY3" fmla="*/ 1554822 h 5578260"/>
              <a:gd name="connsiteX4" fmla="*/ 2928136 w 2928136"/>
              <a:gd name="connsiteY4" fmla="*/ 107023 h 5578260"/>
              <a:gd name="connsiteX5" fmla="*/ 228600 w 2928136"/>
              <a:gd name="connsiteY5" fmla="*/ 2501761 h 5578260"/>
              <a:gd name="connsiteX6" fmla="*/ 2470934 w 2928136"/>
              <a:gd name="connsiteY6" fmla="*/ 1696096 h 5578260"/>
              <a:gd name="connsiteX7" fmla="*/ 0 w 2928136"/>
              <a:gd name="connsiteY7" fmla="*/ 1053958 h 5578260"/>
              <a:gd name="connsiteX8" fmla="*/ 0 w 2928136"/>
              <a:gd name="connsiteY8" fmla="*/ 1053955 h 5578260"/>
              <a:gd name="connsiteX0" fmla="*/ 493587 w 3421723"/>
              <a:gd name="connsiteY0" fmla="*/ 1053955 h 5578260"/>
              <a:gd name="connsiteX1" fmla="*/ 1113600 w 3421723"/>
              <a:gd name="connsiteY1" fmla="*/ 1301228 h 5578260"/>
              <a:gd name="connsiteX2" fmla="*/ 1183589 w 3421723"/>
              <a:gd name="connsiteY2" fmla="*/ 4740060 h 5578260"/>
              <a:gd name="connsiteX3" fmla="*/ 1451654 w 3421723"/>
              <a:gd name="connsiteY3" fmla="*/ 1554822 h 5578260"/>
              <a:gd name="connsiteX4" fmla="*/ 3421723 w 3421723"/>
              <a:gd name="connsiteY4" fmla="*/ 107023 h 5578260"/>
              <a:gd name="connsiteX5" fmla="*/ 722187 w 3421723"/>
              <a:gd name="connsiteY5" fmla="*/ 2501761 h 5578260"/>
              <a:gd name="connsiteX6" fmla="*/ 2964521 w 3421723"/>
              <a:gd name="connsiteY6" fmla="*/ 1696096 h 5578260"/>
              <a:gd name="connsiteX7" fmla="*/ 493587 w 3421723"/>
              <a:gd name="connsiteY7" fmla="*/ 1053958 h 5578260"/>
              <a:gd name="connsiteX8" fmla="*/ 493587 w 3421723"/>
              <a:gd name="connsiteY8" fmla="*/ 1053955 h 5578260"/>
              <a:gd name="connsiteX0" fmla="*/ 493587 w 3421723"/>
              <a:gd name="connsiteY0" fmla="*/ 1053955 h 5578260"/>
              <a:gd name="connsiteX1" fmla="*/ 1113600 w 3421723"/>
              <a:gd name="connsiteY1" fmla="*/ 1301228 h 5578260"/>
              <a:gd name="connsiteX2" fmla="*/ 1183589 w 3421723"/>
              <a:gd name="connsiteY2" fmla="*/ 4740060 h 5578260"/>
              <a:gd name="connsiteX3" fmla="*/ 1451654 w 3421723"/>
              <a:gd name="connsiteY3" fmla="*/ 1554822 h 5578260"/>
              <a:gd name="connsiteX4" fmla="*/ 3421723 w 3421723"/>
              <a:gd name="connsiteY4" fmla="*/ 107023 h 5578260"/>
              <a:gd name="connsiteX5" fmla="*/ 722187 w 3421723"/>
              <a:gd name="connsiteY5" fmla="*/ 2501761 h 5578260"/>
              <a:gd name="connsiteX6" fmla="*/ 2964521 w 3421723"/>
              <a:gd name="connsiteY6" fmla="*/ 1696096 h 5578260"/>
              <a:gd name="connsiteX7" fmla="*/ 493587 w 3421723"/>
              <a:gd name="connsiteY7" fmla="*/ 1053958 h 5578260"/>
              <a:gd name="connsiteX8" fmla="*/ 493587 w 3421723"/>
              <a:gd name="connsiteY8" fmla="*/ 1053955 h 5578260"/>
              <a:gd name="connsiteX0" fmla="*/ 0 w 2928136"/>
              <a:gd name="connsiteY0" fmla="*/ 1053955 h 5578260"/>
              <a:gd name="connsiteX1" fmla="*/ 690002 w 2928136"/>
              <a:gd name="connsiteY1" fmla="*/ 4740060 h 5578260"/>
              <a:gd name="connsiteX2" fmla="*/ 958067 w 2928136"/>
              <a:gd name="connsiteY2" fmla="*/ 1554822 h 5578260"/>
              <a:gd name="connsiteX3" fmla="*/ 2928136 w 2928136"/>
              <a:gd name="connsiteY3" fmla="*/ 107023 h 5578260"/>
              <a:gd name="connsiteX4" fmla="*/ 228600 w 2928136"/>
              <a:gd name="connsiteY4" fmla="*/ 2501761 h 5578260"/>
              <a:gd name="connsiteX5" fmla="*/ 2470934 w 2928136"/>
              <a:gd name="connsiteY5" fmla="*/ 1696096 h 5578260"/>
              <a:gd name="connsiteX6" fmla="*/ 0 w 2928136"/>
              <a:gd name="connsiteY6" fmla="*/ 1053958 h 5578260"/>
              <a:gd name="connsiteX7" fmla="*/ 0 w 2928136"/>
              <a:gd name="connsiteY7" fmla="*/ 1053955 h 5578260"/>
              <a:gd name="connsiteX0" fmla="*/ 0 w 2928136"/>
              <a:gd name="connsiteY0" fmla="*/ 1053955 h 5578260"/>
              <a:gd name="connsiteX1" fmla="*/ 690002 w 2928136"/>
              <a:gd name="connsiteY1" fmla="*/ 4740060 h 5578260"/>
              <a:gd name="connsiteX2" fmla="*/ 958067 w 2928136"/>
              <a:gd name="connsiteY2" fmla="*/ 1554822 h 5578260"/>
              <a:gd name="connsiteX3" fmla="*/ 2928136 w 2928136"/>
              <a:gd name="connsiteY3" fmla="*/ 107023 h 5578260"/>
              <a:gd name="connsiteX4" fmla="*/ 228600 w 2928136"/>
              <a:gd name="connsiteY4" fmla="*/ 2501761 h 5578260"/>
              <a:gd name="connsiteX5" fmla="*/ 2470934 w 2928136"/>
              <a:gd name="connsiteY5" fmla="*/ 1696096 h 5578260"/>
              <a:gd name="connsiteX6" fmla="*/ 0 w 2928136"/>
              <a:gd name="connsiteY6" fmla="*/ 1053958 h 5578260"/>
              <a:gd name="connsiteX7" fmla="*/ 0 w 2928136"/>
              <a:gd name="connsiteY7" fmla="*/ 1053955 h 5578260"/>
              <a:gd name="connsiteX0" fmla="*/ 0 w 2928136"/>
              <a:gd name="connsiteY0" fmla="*/ 1053955 h 5578260"/>
              <a:gd name="connsiteX1" fmla="*/ 690002 w 2928136"/>
              <a:gd name="connsiteY1" fmla="*/ 4740060 h 5578260"/>
              <a:gd name="connsiteX2" fmla="*/ 958067 w 2928136"/>
              <a:gd name="connsiteY2" fmla="*/ 1554822 h 5578260"/>
              <a:gd name="connsiteX3" fmla="*/ 2928136 w 2928136"/>
              <a:gd name="connsiteY3" fmla="*/ 107023 h 5578260"/>
              <a:gd name="connsiteX4" fmla="*/ 228600 w 2928136"/>
              <a:gd name="connsiteY4" fmla="*/ 2501761 h 5578260"/>
              <a:gd name="connsiteX5" fmla="*/ 2470934 w 2928136"/>
              <a:gd name="connsiteY5" fmla="*/ 1696096 h 5578260"/>
              <a:gd name="connsiteX6" fmla="*/ 0 w 2928136"/>
              <a:gd name="connsiteY6" fmla="*/ 1053958 h 5578260"/>
              <a:gd name="connsiteX7" fmla="*/ 0 w 2928136"/>
              <a:gd name="connsiteY7" fmla="*/ 1053955 h 557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8136" h="5578260">
                <a:moveTo>
                  <a:pt x="0" y="1053955"/>
                </a:moveTo>
                <a:cubicBezTo>
                  <a:pt x="849961" y="667873"/>
                  <a:pt x="530324" y="4656582"/>
                  <a:pt x="690002" y="4740060"/>
                </a:cubicBezTo>
                <a:cubicBezTo>
                  <a:pt x="746344" y="4782326"/>
                  <a:pt x="625000" y="1780895"/>
                  <a:pt x="958067" y="1554822"/>
                </a:cubicBezTo>
                <a:cubicBezTo>
                  <a:pt x="1204042" y="2617693"/>
                  <a:pt x="2516314" y="0"/>
                  <a:pt x="2928136" y="107023"/>
                </a:cubicBezTo>
                <a:cubicBezTo>
                  <a:pt x="1435513" y="2045643"/>
                  <a:pt x="468189" y="5267469"/>
                  <a:pt x="228600" y="2501761"/>
                </a:cubicBezTo>
                <a:cubicBezTo>
                  <a:pt x="360324" y="5578260"/>
                  <a:pt x="2153781" y="2236695"/>
                  <a:pt x="2470934" y="1696096"/>
                </a:cubicBezTo>
                <a:cubicBezTo>
                  <a:pt x="429222" y="2772608"/>
                  <a:pt x="411822" y="1160981"/>
                  <a:pt x="0" y="1053958"/>
                </a:cubicBezTo>
                <a:lnTo>
                  <a:pt x="0" y="1053955"/>
                </a:lnTo>
                <a:close/>
              </a:path>
            </a:pathLst>
          </a:custGeom>
          <a:gradFill>
            <a:gsLst>
              <a:gs pos="25000">
                <a:schemeClr val="tx1"/>
              </a:gs>
              <a:gs pos="100000">
                <a:schemeClr val="tx1">
                  <a:lumMod val="75000"/>
                  <a:lumOff val="25000"/>
                </a:schemeClr>
              </a:gs>
            </a:gsLst>
            <a:lin ang="5400000" scaled="0"/>
          </a:gradFill>
          <a:ln>
            <a:noFill/>
          </a:ln>
          <a:effectLst>
            <a:outerShdw blurRad="63500" sx="101000" sy="101000" algn="ctr" rotWithShape="0">
              <a:schemeClr val="tx1">
                <a:lumMod val="75000"/>
                <a:lumOff val="25000"/>
                <a:alpha val="40000"/>
              </a:schemeClr>
            </a:outerShdw>
            <a:reflection blurRad="6350" stA="35000" endA="100" endPos="40000" dist="101600" dir="5400000" sy="-100000" algn="bl" rotWithShape="0"/>
          </a:effectLst>
          <a:scene3d>
            <a:camera prst="orthographicFront"/>
            <a:lightRig rig="morning" dir="t">
              <a:rot lat="0" lon="0" rev="12600000"/>
            </a:lightRig>
          </a:scene3d>
          <a:sp3d>
            <a:bevelT w="25400" h="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7" name="Group 32"/>
          <p:cNvGrpSpPr/>
          <p:nvPr/>
        </p:nvGrpSpPr>
        <p:grpSpPr>
          <a:xfrm>
            <a:off x="6941417" y="5105400"/>
            <a:ext cx="2238442" cy="2005669"/>
            <a:chOff x="2810256" y="4943398"/>
            <a:chExt cx="2238442" cy="2005669"/>
          </a:xfrm>
        </p:grpSpPr>
        <p:sp>
          <p:nvSpPr>
            <p:cNvPr id="10" name="Freeform 9"/>
            <p:cNvSpPr>
              <a:spLocks noChangeAspect="1"/>
            </p:cNvSpPr>
            <p:nvPr/>
          </p:nvSpPr>
          <p:spPr>
            <a:xfrm rot="6563566" flipH="1" flipV="1">
              <a:off x="2928137" y="5442737"/>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0000"/>
                  </a:schemeClr>
                </a:gs>
                <a:gs pos="100000">
                  <a:schemeClr val="tx1">
                    <a:alpha val="5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8" name="Freeform 7"/>
            <p:cNvSpPr>
              <a:spLocks noChangeAspect="1"/>
            </p:cNvSpPr>
            <p:nvPr/>
          </p:nvSpPr>
          <p:spPr>
            <a:xfrm rot="6563566" flipH="1" flipV="1">
              <a:off x="3359071" y="4825517"/>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35000"/>
                  </a:schemeClr>
                </a:gs>
                <a:gs pos="100000">
                  <a:schemeClr val="tx1">
                    <a:alpha val="2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Freeform 8"/>
            <p:cNvSpPr>
              <a:spLocks noChangeAspect="1"/>
            </p:cNvSpPr>
            <p:nvPr/>
          </p:nvSpPr>
          <p:spPr>
            <a:xfrm rot="6563566" flipH="1" flipV="1">
              <a:off x="3613937" y="5236996"/>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5000"/>
                  </a:schemeClr>
                </a:gs>
                <a:gs pos="100000">
                  <a:schemeClr val="tx1">
                    <a:alpha val="1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Freeform 12"/>
            <p:cNvSpPr>
              <a:spLocks noChangeAspect="1"/>
            </p:cNvSpPr>
            <p:nvPr/>
          </p:nvSpPr>
          <p:spPr>
            <a:xfrm rot="6563566" flipH="1" flipV="1">
              <a:off x="3209136" y="5914804"/>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10000"/>
                  </a:schemeClr>
                </a:gs>
                <a:gs pos="100000">
                  <a:schemeClr val="tx1">
                    <a:alpha val="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Freeform 15"/>
            <p:cNvSpPr>
              <a:spLocks noChangeAspect="1"/>
            </p:cNvSpPr>
            <p:nvPr/>
          </p:nvSpPr>
          <p:spPr>
            <a:xfrm rot="6563566" flipH="1" flipV="1">
              <a:off x="4014435" y="5658452"/>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15000"/>
                  </a:schemeClr>
                </a:gs>
                <a:gs pos="100000">
                  <a:schemeClr val="tx1">
                    <a:alpha val="5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FA1FD48-C6D5-4AAD-8C19-344E3B41B60A}" type="datetimeFigureOut">
              <a:rPr lang="en-US" smtClean="0"/>
              <a:pPr/>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C8007-3007-4622-86DA-5D0A7C1C7FD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65163"/>
            <a:ext cx="1411288" cy="54610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989138" y="665163"/>
            <a:ext cx="4487862" cy="5461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FA1FD48-C6D5-4AAD-8C19-344E3B41B60A}" type="datetimeFigureOut">
              <a:rPr lang="en-US" smtClean="0"/>
              <a:pPr/>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C8007-3007-4622-86DA-5D0A7C1C7FD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FA1FD48-C6D5-4AAD-8C19-344E3B41B60A}" type="datetimeFigureOut">
              <a:rPr lang="en-US" smtClean="0"/>
              <a:pPr/>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C8007-3007-4622-86DA-5D0A7C1C7FD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538413"/>
            <a:ext cx="6665913" cy="1362075"/>
          </a:xfrm>
        </p:spPr>
        <p:txBody>
          <a:bodyPr vert="horz" lIns="91440" tIns="45720" rIns="91440" bIns="45720" rtlCol="0" anchor="b" anchorCtr="0">
            <a:normAutofit/>
          </a:bodyPr>
          <a:lstStyle>
            <a:lvl1pPr algn="r" defTabSz="914400" rtl="0" eaLnBrk="1" latinLnBrk="0" hangingPunct="1">
              <a:spcBef>
                <a:spcPct val="0"/>
              </a:spcBef>
              <a:buNone/>
              <a:defRPr sz="3600" kern="1200">
                <a:gradFill>
                  <a:gsLst>
                    <a:gs pos="0">
                      <a:schemeClr val="tx1">
                        <a:alpha val="90000"/>
                      </a:schemeClr>
                    </a:gs>
                    <a:gs pos="50000">
                      <a:schemeClr val="tx1">
                        <a:lumMod val="75000"/>
                        <a:lumOff val="25000"/>
                        <a:alpha val="90000"/>
                      </a:schemeClr>
                    </a:gs>
                    <a:gs pos="100000">
                      <a:schemeClr val="tx1">
                        <a:lumMod val="50000"/>
                        <a:lumOff val="50000"/>
                        <a:alpha val="90000"/>
                      </a:schemeClr>
                    </a:gs>
                  </a:gsLst>
                  <a:lin ang="5400000" scaled="0"/>
                </a:gra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3352799" y="3910013"/>
            <a:ext cx="4532313" cy="814387"/>
          </a:xfrm>
        </p:spPr>
        <p:txBody>
          <a:bodyPr vert="horz" lIns="91440" tIns="45720" rIns="91440" bIns="45720" rtlCol="0">
            <a:normAutofit/>
          </a:bodyPr>
          <a:lstStyle>
            <a:lvl1pPr marL="0" indent="0" algn="r" defTabSz="914400" rtl="0" eaLnBrk="1" latinLnBrk="0" hangingPunct="1">
              <a:spcBef>
                <a:spcPts val="2000"/>
              </a:spcBef>
              <a:buClr>
                <a:schemeClr val="tx1"/>
              </a:buClr>
              <a:buSzPct val="80000"/>
              <a:buFont typeface="Wingdings" pitchFamily="2" charset="2"/>
              <a:buNone/>
              <a:defRPr sz="1800" kern="1200" spc="100" baseline="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525768"/>
            <a:ext cx="2133600" cy="256032"/>
          </a:xfrm>
        </p:spPr>
        <p:txBody>
          <a:bodyPr/>
          <a:lstStyle>
            <a:lvl1pPr algn="l">
              <a:defRPr/>
            </a:lvl1pPr>
          </a:lstStyle>
          <a:p>
            <a:fld id="{8FA1FD48-C6D5-4AAD-8C19-344E3B41B60A}" type="datetimeFigureOut">
              <a:rPr lang="en-US" smtClean="0"/>
              <a:pPr/>
              <a:t>11/12/2015</a:t>
            </a:fld>
            <a:endParaRPr lang="en-US"/>
          </a:p>
        </p:txBody>
      </p:sp>
      <p:sp>
        <p:nvSpPr>
          <p:cNvPr id="5" name="Footer Placeholder 4"/>
          <p:cNvSpPr>
            <a:spLocks noGrp="1"/>
          </p:cNvSpPr>
          <p:nvPr>
            <p:ph type="ftr" sz="quarter" idx="11"/>
          </p:nvPr>
        </p:nvSpPr>
        <p:spPr>
          <a:xfrm>
            <a:off x="457200" y="6261309"/>
            <a:ext cx="2895600" cy="255494"/>
          </a:xfrm>
        </p:spPr>
        <p:txBody>
          <a:bodyPr/>
          <a:lstStyle/>
          <a:p>
            <a:endParaRPr lang="en-US"/>
          </a:p>
        </p:txBody>
      </p:sp>
      <p:sp>
        <p:nvSpPr>
          <p:cNvPr id="6" name="Slide Number Placeholder 5"/>
          <p:cNvSpPr>
            <a:spLocks noGrp="1"/>
          </p:cNvSpPr>
          <p:nvPr>
            <p:ph type="sldNum" sz="quarter" idx="12"/>
          </p:nvPr>
        </p:nvSpPr>
        <p:spPr>
          <a:xfrm>
            <a:off x="8028432" y="6208059"/>
            <a:ext cx="1048872" cy="685800"/>
          </a:xfrm>
        </p:spPr>
        <p:txBody>
          <a:bodyPr/>
          <a:lstStyle/>
          <a:p>
            <a:fld id="{6A4C8007-3007-4622-86DA-5D0A7C1C7FD6}" type="slidenum">
              <a:rPr lang="en-US" smtClean="0"/>
              <a:pPr/>
              <a:t>‹#›</a:t>
            </a:fld>
            <a:endParaRPr lang="en-US"/>
          </a:p>
        </p:txBody>
      </p:sp>
      <p:sp>
        <p:nvSpPr>
          <p:cNvPr id="7" name="Freeform 6"/>
          <p:cNvSpPr/>
          <p:nvPr/>
        </p:nvSpPr>
        <p:spPr>
          <a:xfrm rot="5400000" flipH="1" flipV="1">
            <a:off x="5782442" y="1304158"/>
            <a:ext cx="4208515" cy="3124199"/>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2685372 w 6756508"/>
              <a:gd name="connsiteY0" fmla="*/ 2531921 h 5551239"/>
              <a:gd name="connsiteX1" fmla="*/ 3643439 w 6756508"/>
              <a:gd name="connsiteY1" fmla="*/ 3032788 h 5551239"/>
              <a:gd name="connsiteX2" fmla="*/ 6756508 w 6756508"/>
              <a:gd name="connsiteY2" fmla="*/ 2423189 h 5551239"/>
              <a:gd name="connsiteX3" fmla="*/ 0 w 6756508"/>
              <a:gd name="connsiteY3" fmla="*/ 2498978 h 5551239"/>
              <a:gd name="connsiteX4" fmla="*/ 5384906 w 6756508"/>
              <a:gd name="connsiteY4" fmla="*/ 3174062 h 5551239"/>
              <a:gd name="connsiteX5" fmla="*/ 2685372 w 6756508"/>
              <a:gd name="connsiteY5" fmla="*/ 2531924 h 5551239"/>
              <a:gd name="connsiteX6" fmla="*/ 2685372 w 6756508"/>
              <a:gd name="connsiteY6" fmla="*/ 2531921 h 5551239"/>
              <a:gd name="connsiteX0" fmla="*/ 2685372 w 6756508"/>
              <a:gd name="connsiteY0" fmla="*/ 2531921 h 5663722"/>
              <a:gd name="connsiteX1" fmla="*/ 3643439 w 6756508"/>
              <a:gd name="connsiteY1" fmla="*/ 3032788 h 5663722"/>
              <a:gd name="connsiteX2" fmla="*/ 6756508 w 6756508"/>
              <a:gd name="connsiteY2" fmla="*/ 2423189 h 5663722"/>
              <a:gd name="connsiteX3" fmla="*/ 0 w 6756508"/>
              <a:gd name="connsiteY3" fmla="*/ 2498978 h 5663722"/>
              <a:gd name="connsiteX4" fmla="*/ 5384906 w 6756508"/>
              <a:gd name="connsiteY4" fmla="*/ 3174062 h 5663722"/>
              <a:gd name="connsiteX5" fmla="*/ 2685372 w 6756508"/>
              <a:gd name="connsiteY5" fmla="*/ 2531924 h 5663722"/>
              <a:gd name="connsiteX6" fmla="*/ 2685372 w 6756508"/>
              <a:gd name="connsiteY6" fmla="*/ 2531921 h 5663722"/>
              <a:gd name="connsiteX0" fmla="*/ 2685372 w 6756508"/>
              <a:gd name="connsiteY0" fmla="*/ 1071887 h 4203685"/>
              <a:gd name="connsiteX1" fmla="*/ 3643439 w 6756508"/>
              <a:gd name="connsiteY1" fmla="*/ 1572751 h 4203685"/>
              <a:gd name="connsiteX2" fmla="*/ 6756508 w 6756508"/>
              <a:gd name="connsiteY2" fmla="*/ 963152 h 4203685"/>
              <a:gd name="connsiteX3" fmla="*/ 0 w 6756508"/>
              <a:gd name="connsiteY3" fmla="*/ 1038941 h 4203685"/>
              <a:gd name="connsiteX4" fmla="*/ 5384906 w 6756508"/>
              <a:gd name="connsiteY4" fmla="*/ 1714025 h 4203685"/>
              <a:gd name="connsiteX5" fmla="*/ 2685372 w 6756508"/>
              <a:gd name="connsiteY5" fmla="*/ 1071887 h 4203685"/>
              <a:gd name="connsiteX0" fmla="*/ 2685372 w 6756508"/>
              <a:gd name="connsiteY0" fmla="*/ 1071887 h 4203685"/>
              <a:gd name="connsiteX1" fmla="*/ 3643439 w 6756508"/>
              <a:gd name="connsiteY1" fmla="*/ 1572751 h 4203685"/>
              <a:gd name="connsiteX2" fmla="*/ 6756508 w 6756508"/>
              <a:gd name="connsiteY2" fmla="*/ 963152 h 4203685"/>
              <a:gd name="connsiteX3" fmla="*/ 0 w 6756508"/>
              <a:gd name="connsiteY3" fmla="*/ 1038941 h 4203685"/>
              <a:gd name="connsiteX4" fmla="*/ 5384906 w 6756508"/>
              <a:gd name="connsiteY4" fmla="*/ 1714025 h 4203685"/>
              <a:gd name="connsiteX5" fmla="*/ 2685372 w 6756508"/>
              <a:gd name="connsiteY5" fmla="*/ 1071887 h 4203685"/>
              <a:gd name="connsiteX0" fmla="*/ 2685372 w 6756508"/>
              <a:gd name="connsiteY0" fmla="*/ 1071887 h 4203685"/>
              <a:gd name="connsiteX1" fmla="*/ 3643439 w 6756508"/>
              <a:gd name="connsiteY1" fmla="*/ 1572751 h 4203685"/>
              <a:gd name="connsiteX2" fmla="*/ 6756508 w 6756508"/>
              <a:gd name="connsiteY2" fmla="*/ 963152 h 4203685"/>
              <a:gd name="connsiteX3" fmla="*/ 0 w 6756508"/>
              <a:gd name="connsiteY3" fmla="*/ 1038941 h 4203685"/>
              <a:gd name="connsiteX4" fmla="*/ 5384906 w 6756508"/>
              <a:gd name="connsiteY4" fmla="*/ 1714025 h 4203685"/>
              <a:gd name="connsiteX5" fmla="*/ 2685372 w 6756508"/>
              <a:gd name="connsiteY5" fmla="*/ 1071887 h 4203685"/>
              <a:gd name="connsiteX0" fmla="*/ 2685372 w 6756508"/>
              <a:gd name="connsiteY0" fmla="*/ 1071887 h 4203685"/>
              <a:gd name="connsiteX1" fmla="*/ 3643439 w 6756508"/>
              <a:gd name="connsiteY1" fmla="*/ 1572751 h 4203685"/>
              <a:gd name="connsiteX2" fmla="*/ 6756508 w 6756508"/>
              <a:gd name="connsiteY2" fmla="*/ 963152 h 4203685"/>
              <a:gd name="connsiteX3" fmla="*/ 0 w 6756508"/>
              <a:gd name="connsiteY3" fmla="*/ 1038941 h 4203685"/>
              <a:gd name="connsiteX4" fmla="*/ 5384906 w 6756508"/>
              <a:gd name="connsiteY4" fmla="*/ 1714025 h 4203685"/>
              <a:gd name="connsiteX5" fmla="*/ 2685372 w 6756508"/>
              <a:gd name="connsiteY5" fmla="*/ 1071887 h 4203685"/>
              <a:gd name="connsiteX0" fmla="*/ 2685372 w 6756508"/>
              <a:gd name="connsiteY0" fmla="*/ 1071887 h 4203685"/>
              <a:gd name="connsiteX1" fmla="*/ 3643439 w 6756508"/>
              <a:gd name="connsiteY1" fmla="*/ 1572751 h 4203685"/>
              <a:gd name="connsiteX2" fmla="*/ 6756508 w 6756508"/>
              <a:gd name="connsiteY2" fmla="*/ 963152 h 4203685"/>
              <a:gd name="connsiteX3" fmla="*/ 0 w 6756508"/>
              <a:gd name="connsiteY3" fmla="*/ 1038941 h 4203685"/>
              <a:gd name="connsiteX4" fmla="*/ 5384906 w 6756508"/>
              <a:gd name="connsiteY4" fmla="*/ 1714025 h 4203685"/>
              <a:gd name="connsiteX5" fmla="*/ 2685372 w 6756508"/>
              <a:gd name="connsiteY5" fmla="*/ 1071887 h 420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6508" h="4203685">
                <a:moveTo>
                  <a:pt x="2685372" y="1071887"/>
                </a:moveTo>
                <a:cubicBezTo>
                  <a:pt x="3004728" y="1238842"/>
                  <a:pt x="3929746" y="843385"/>
                  <a:pt x="3643439" y="1572751"/>
                </a:cubicBezTo>
                <a:cubicBezTo>
                  <a:pt x="5291114" y="2384738"/>
                  <a:pt x="5802321" y="0"/>
                  <a:pt x="6756508" y="963152"/>
                </a:cubicBezTo>
                <a:cubicBezTo>
                  <a:pt x="5263885" y="2901772"/>
                  <a:pt x="583602" y="3607661"/>
                  <a:pt x="0" y="1038941"/>
                </a:cubicBezTo>
                <a:cubicBezTo>
                  <a:pt x="438400" y="4203685"/>
                  <a:pt x="5067753" y="2254624"/>
                  <a:pt x="5384906" y="1714025"/>
                </a:cubicBezTo>
                <a:cubicBezTo>
                  <a:pt x="4622906" y="1421925"/>
                  <a:pt x="3135294" y="1178910"/>
                  <a:pt x="2685372" y="1071887"/>
                </a:cubicBezTo>
                <a:close/>
              </a:path>
            </a:pathLst>
          </a:custGeom>
          <a:gradFill>
            <a:gsLst>
              <a:gs pos="25000">
                <a:schemeClr val="tx1"/>
              </a:gs>
              <a:gs pos="100000">
                <a:schemeClr val="tx1">
                  <a:lumMod val="75000"/>
                  <a:lumOff val="25000"/>
                </a:schemeClr>
              </a:gs>
            </a:gsLst>
            <a:lin ang="5400000" scaled="0"/>
          </a:gradFill>
          <a:ln>
            <a:noFill/>
          </a:ln>
          <a:effectLst>
            <a:outerShdw blurRad="63500" sx="101000" sy="101000" algn="ctr" rotWithShape="0">
              <a:schemeClr val="tx1">
                <a:lumMod val="75000"/>
                <a:lumOff val="25000"/>
                <a:alpha val="40000"/>
              </a:schemeClr>
            </a:outerShdw>
            <a:reflection blurRad="12050" stA="35000" endA="100" endPos="40000" dist="101600" dir="5400000" sy="-100000" algn="bl" rotWithShape="0"/>
          </a:effectLst>
          <a:scene3d>
            <a:camera prst="orthographicFront"/>
            <a:lightRig rig="morning" dir="t">
              <a:rot lat="0" lon="0" rev="6000000"/>
            </a:lightRig>
          </a:scene3d>
          <a:sp3d>
            <a:bevelT w="25400" h="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199" y="76200"/>
            <a:ext cx="6803679" cy="1371600"/>
          </a:xfrm>
        </p:spPr>
        <p:txBody>
          <a:bodyPr/>
          <a:lstStyle/>
          <a:p>
            <a:r>
              <a:rPr lang="en-US" smtClean="0"/>
              <a:t>Click to edit Master title style</a:t>
            </a:r>
            <a:endParaRPr/>
          </a:p>
        </p:txBody>
      </p:sp>
      <p:sp>
        <p:nvSpPr>
          <p:cNvPr id="3" name="Content Placeholder 2"/>
          <p:cNvSpPr>
            <a:spLocks noGrp="1"/>
          </p:cNvSpPr>
          <p:nvPr>
            <p:ph sz="half" idx="1"/>
          </p:nvPr>
        </p:nvSpPr>
        <p:spPr>
          <a:xfrm>
            <a:off x="1737360" y="1755648"/>
            <a:ext cx="3063240" cy="4394327"/>
          </a:xfrm>
        </p:spPr>
        <p:txBody>
          <a:bodyPr>
            <a:normAutofit/>
          </a:bodyPr>
          <a:lstStyle>
            <a:lvl1pPr>
              <a:defRPr sz="1800"/>
            </a:lvl1pPr>
            <a:lvl2pPr>
              <a:defRPr sz="1600"/>
            </a:lvl2pPr>
            <a:lvl3pPr>
              <a:defRPr sz="1600"/>
            </a:lvl3pPr>
            <a:lvl4pPr>
              <a:defRPr sz="1600"/>
            </a:lvl4pPr>
            <a:lvl5pPr>
              <a:defRPr sz="1600"/>
            </a:lvl5pPr>
            <a:lvl6pPr>
              <a:defRPr sz="1600" baseline="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959638" y="1755648"/>
            <a:ext cx="3063240" cy="4394327"/>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FA1FD48-C6D5-4AAD-8C19-344E3B41B60A}" type="datetimeFigureOut">
              <a:rPr lang="en-US" smtClean="0"/>
              <a:pPr/>
              <a:t>11/12/2015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4C8007-3007-4622-86DA-5D0A7C1C7FD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51660" y="1722279"/>
            <a:ext cx="2834640" cy="639762"/>
          </a:xfrm>
        </p:spPr>
        <p:txBody>
          <a:bodyPr anchor="ctr" anchorCtr="0">
            <a:noAutofit/>
          </a:bodyPr>
          <a:lstStyle>
            <a:lvl1pPr marL="0" indent="0" algn="ctr">
              <a:buNone/>
              <a:defRPr sz="2000" b="1">
                <a:gradFill>
                  <a:gsLst>
                    <a:gs pos="0">
                      <a:schemeClr val="tx1"/>
                    </a:gs>
                    <a:gs pos="100000">
                      <a:schemeClr val="tx1">
                        <a:lumMod val="75000"/>
                        <a:lumOff val="25000"/>
                      </a:schemeClr>
                    </a:gs>
                  </a:gsLst>
                  <a:lin ang="54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073938" y="1722279"/>
            <a:ext cx="2834640" cy="639762"/>
          </a:xfrm>
        </p:spPr>
        <p:txBody>
          <a:bodyPr vert="horz" lIns="91440" tIns="45720" rIns="91440" bIns="45720" rtlCol="0" anchor="ctr" anchorCtr="0">
            <a:noAutofit/>
          </a:bodyPr>
          <a:lstStyle>
            <a:lvl1pPr marL="0" indent="0" algn="ctr">
              <a:buNone/>
              <a:defRPr sz="2000" b="1" kern="1200">
                <a:gradFill>
                  <a:gsLst>
                    <a:gs pos="0">
                      <a:schemeClr val="tx1"/>
                    </a:gs>
                    <a:gs pos="100000">
                      <a:schemeClr val="tx1">
                        <a:lumMod val="75000"/>
                        <a:lumOff val="25000"/>
                      </a:schemeClr>
                    </a:gs>
                  </a:gsLst>
                  <a:lin ang="5400000" scaled="0"/>
                </a:gra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ts val="2000"/>
              </a:spcBef>
              <a:buClr>
                <a:schemeClr val="tx1"/>
              </a:buClr>
              <a:buSzPct val="80000"/>
              <a:buFont typeface="Wingdings" pitchFamily="2" charset="2"/>
              <a:buNone/>
            </a:pPr>
            <a:r>
              <a:rPr lang="en-US" smtClean="0"/>
              <a:t>Click to edit Master text styles</a:t>
            </a:r>
          </a:p>
        </p:txBody>
      </p:sp>
      <p:sp>
        <p:nvSpPr>
          <p:cNvPr id="10" name="Freeform 9"/>
          <p:cNvSpPr/>
          <p:nvPr/>
        </p:nvSpPr>
        <p:spPr>
          <a:xfrm>
            <a:off x="1737360" y="2423160"/>
            <a:ext cx="3063240" cy="45720"/>
          </a:xfrm>
          <a:custGeom>
            <a:avLst/>
            <a:gdLst>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5728260">
                <a:moveTo>
                  <a:pt x="134471" y="125506"/>
                </a:moveTo>
                <a:cubicBezTo>
                  <a:pt x="1456765" y="327212"/>
                  <a:pt x="2770095" y="0"/>
                  <a:pt x="4020671" y="125506"/>
                </a:cubicBezTo>
                <a:cubicBezTo>
                  <a:pt x="4114800" y="1963271"/>
                  <a:pt x="3859306" y="3756212"/>
                  <a:pt x="4020671" y="5611906"/>
                </a:cubicBezTo>
                <a:cubicBezTo>
                  <a:pt x="2792506" y="5459319"/>
                  <a:pt x="1425389" y="5728260"/>
                  <a:pt x="134471" y="5611906"/>
                </a:cubicBezTo>
                <a:cubicBezTo>
                  <a:pt x="0" y="3818965"/>
                  <a:pt x="313765" y="1963271"/>
                  <a:pt x="134471" y="125506"/>
                </a:cubicBezTo>
                <a:close/>
              </a:path>
            </a:pathLst>
          </a:custGeom>
          <a:gradFill>
            <a:gsLst>
              <a:gs pos="25000">
                <a:schemeClr val="tx1"/>
              </a:gs>
              <a:gs pos="100000">
                <a:schemeClr val="tx1">
                  <a:lumMod val="75000"/>
                  <a:lumOff val="25000"/>
                </a:schemeClr>
              </a:gs>
            </a:gsLst>
            <a:lin ang="5400000" scaled="0"/>
          </a:gradFill>
          <a:ln>
            <a:noFill/>
          </a:ln>
          <a:effectLst>
            <a:outerShdw blurRad="76200" sx="102000" sy="102000" algn="ctr" rotWithShape="0">
              <a:schemeClr val="tx1">
                <a:lumMod val="75000"/>
                <a:lumOff val="25000"/>
                <a:alpha val="40000"/>
              </a:schemeClr>
            </a:outerShdw>
          </a:effectLst>
          <a:scene3d>
            <a:camera prst="orthographicFront"/>
            <a:lightRig rig="morning" dir="t"/>
          </a:scene3d>
          <a:sp3d>
            <a:bevelT w="25400" h="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Freeform 10"/>
          <p:cNvSpPr/>
          <p:nvPr/>
        </p:nvSpPr>
        <p:spPr>
          <a:xfrm>
            <a:off x="4959638" y="2423160"/>
            <a:ext cx="3063240" cy="45720"/>
          </a:xfrm>
          <a:custGeom>
            <a:avLst/>
            <a:gdLst>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5728260">
                <a:moveTo>
                  <a:pt x="134471" y="125506"/>
                </a:moveTo>
                <a:cubicBezTo>
                  <a:pt x="1456765" y="327212"/>
                  <a:pt x="2770095" y="0"/>
                  <a:pt x="4020671" y="125506"/>
                </a:cubicBezTo>
                <a:cubicBezTo>
                  <a:pt x="4114800" y="1963271"/>
                  <a:pt x="3859306" y="3756212"/>
                  <a:pt x="4020671" y="5611906"/>
                </a:cubicBezTo>
                <a:cubicBezTo>
                  <a:pt x="2792506" y="5459319"/>
                  <a:pt x="1425389" y="5728260"/>
                  <a:pt x="134471" y="5611906"/>
                </a:cubicBezTo>
                <a:cubicBezTo>
                  <a:pt x="0" y="3818965"/>
                  <a:pt x="313765" y="1963271"/>
                  <a:pt x="134471" y="125506"/>
                </a:cubicBezTo>
                <a:close/>
              </a:path>
            </a:pathLst>
          </a:custGeom>
          <a:gradFill>
            <a:gsLst>
              <a:gs pos="25000">
                <a:schemeClr val="tx1"/>
              </a:gs>
              <a:gs pos="100000">
                <a:schemeClr val="tx1">
                  <a:lumMod val="75000"/>
                  <a:lumOff val="25000"/>
                </a:schemeClr>
              </a:gs>
            </a:gsLst>
            <a:lin ang="5400000" scaled="0"/>
          </a:gradFill>
          <a:ln>
            <a:noFill/>
          </a:ln>
          <a:effectLst>
            <a:outerShdw blurRad="76200" sx="102000" sy="102000" algn="ctr" rotWithShape="0">
              <a:schemeClr val="tx1">
                <a:lumMod val="75000"/>
                <a:lumOff val="25000"/>
                <a:alpha val="40000"/>
              </a:schemeClr>
            </a:outerShdw>
          </a:effectLst>
          <a:scene3d>
            <a:camera prst="orthographicFront"/>
            <a:lightRig rig="morning" dir="t"/>
          </a:scene3d>
          <a:sp3d>
            <a:bevelT w="25400" h="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a:xfrm>
            <a:off x="1219199" y="76200"/>
            <a:ext cx="6803679" cy="1371600"/>
          </a:xfrm>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1737360" y="2590799"/>
            <a:ext cx="3063240" cy="35353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959638" y="2590799"/>
            <a:ext cx="3063240" cy="35353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8FA1FD48-C6D5-4AAD-8C19-344E3B41B60A}" type="datetimeFigureOut">
              <a:rPr lang="en-US" smtClean="0"/>
              <a:pPr/>
              <a:t>11/12/2015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4C8007-3007-4622-86DA-5D0A7C1C7FD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FA1FD48-C6D5-4AAD-8C19-344E3B41B60A}" type="datetimeFigureOut">
              <a:rPr lang="en-US" smtClean="0"/>
              <a:pPr/>
              <a:t>11/12/2015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4C8007-3007-4622-86DA-5D0A7C1C7FD6}" type="slidenum">
              <a:rPr lang="en-US" smtClean="0"/>
              <a:pPr/>
              <a:t>‹#›</a:t>
            </a:fld>
            <a:endParaRPr lang="en-US"/>
          </a:p>
        </p:txBody>
      </p:sp>
      <p:grpSp>
        <p:nvGrpSpPr>
          <p:cNvPr id="6" name="Group 5"/>
          <p:cNvGrpSpPr/>
          <p:nvPr/>
        </p:nvGrpSpPr>
        <p:grpSpPr>
          <a:xfrm>
            <a:off x="7339001" y="5311513"/>
            <a:ext cx="1837944" cy="1533602"/>
            <a:chOff x="7339001" y="5311513"/>
            <a:chExt cx="1837944" cy="1533602"/>
          </a:xfrm>
        </p:grpSpPr>
        <p:sp>
          <p:nvSpPr>
            <p:cNvPr id="7" name="Freeform 6"/>
            <p:cNvSpPr>
              <a:spLocks noChangeAspect="1"/>
            </p:cNvSpPr>
            <p:nvPr/>
          </p:nvSpPr>
          <p:spPr>
            <a:xfrm rot="6563566" flipH="1" flipV="1">
              <a:off x="7456882" y="5810852"/>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0000"/>
                  </a:schemeClr>
                </a:gs>
                <a:gs pos="100000">
                  <a:schemeClr val="tx1">
                    <a:alpha val="5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8" name="Freeform 7"/>
            <p:cNvSpPr>
              <a:spLocks noChangeAspect="1"/>
            </p:cNvSpPr>
            <p:nvPr/>
          </p:nvSpPr>
          <p:spPr>
            <a:xfrm rot="6563566" flipH="1" flipV="1">
              <a:off x="7887816" y="5193632"/>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35000"/>
                  </a:schemeClr>
                </a:gs>
                <a:gs pos="100000">
                  <a:schemeClr val="tx1">
                    <a:alpha val="2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Freeform 8"/>
            <p:cNvSpPr>
              <a:spLocks noChangeAspect="1"/>
            </p:cNvSpPr>
            <p:nvPr/>
          </p:nvSpPr>
          <p:spPr>
            <a:xfrm rot="6563566" flipH="1" flipV="1">
              <a:off x="8142682" y="5605111"/>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5000"/>
                  </a:schemeClr>
                </a:gs>
                <a:gs pos="100000">
                  <a:schemeClr val="tx1">
                    <a:alpha val="1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1FD48-C6D5-4AAD-8C19-344E3B41B60A}" type="datetimeFigureOut">
              <a:rPr lang="en-US" smtClean="0"/>
              <a:pPr/>
              <a:t>11/12/2015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4C8007-3007-4622-86DA-5D0A7C1C7FD6}" type="slidenum">
              <a:rPr lang="en-US" smtClean="0"/>
              <a:pPr/>
              <a:t>‹#›</a:t>
            </a:fld>
            <a:endParaRPr lang="en-US"/>
          </a:p>
        </p:txBody>
      </p:sp>
      <p:grpSp>
        <p:nvGrpSpPr>
          <p:cNvPr id="8" name="Group 7"/>
          <p:cNvGrpSpPr/>
          <p:nvPr/>
        </p:nvGrpSpPr>
        <p:grpSpPr>
          <a:xfrm>
            <a:off x="7339001" y="5311513"/>
            <a:ext cx="1837944" cy="1533602"/>
            <a:chOff x="7339001" y="5311513"/>
            <a:chExt cx="1837944" cy="1533602"/>
          </a:xfrm>
        </p:grpSpPr>
        <p:sp>
          <p:nvSpPr>
            <p:cNvPr id="5" name="Freeform 4"/>
            <p:cNvSpPr>
              <a:spLocks noChangeAspect="1"/>
            </p:cNvSpPr>
            <p:nvPr/>
          </p:nvSpPr>
          <p:spPr>
            <a:xfrm rot="6563566" flipH="1" flipV="1">
              <a:off x="7456882" y="5810852"/>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0000"/>
                  </a:schemeClr>
                </a:gs>
                <a:gs pos="100000">
                  <a:schemeClr val="tx1">
                    <a:alpha val="5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 name="Freeform 5"/>
            <p:cNvSpPr>
              <a:spLocks noChangeAspect="1"/>
            </p:cNvSpPr>
            <p:nvPr/>
          </p:nvSpPr>
          <p:spPr>
            <a:xfrm rot="6563566" flipH="1" flipV="1">
              <a:off x="7887816" y="5193632"/>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35000"/>
                  </a:schemeClr>
                </a:gs>
                <a:gs pos="100000">
                  <a:schemeClr val="tx1">
                    <a:alpha val="2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7" name="Freeform 6"/>
            <p:cNvSpPr>
              <a:spLocks noChangeAspect="1"/>
            </p:cNvSpPr>
            <p:nvPr/>
          </p:nvSpPr>
          <p:spPr>
            <a:xfrm rot="6563566" flipH="1" flipV="1">
              <a:off x="8142682" y="5605111"/>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5000"/>
                  </a:schemeClr>
                </a:gs>
                <a:gs pos="100000">
                  <a:schemeClr val="tx1">
                    <a:alpha val="1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649941"/>
            <a:ext cx="3886200" cy="5486400"/>
          </a:xfrm>
        </p:spPr>
        <p:txBody>
          <a:bodyPr>
            <a:normAutofit/>
          </a:bodyPr>
          <a:lstStyle>
            <a:lvl1pPr>
              <a:defRPr sz="22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FA1FD48-C6D5-4AAD-8C19-344E3B41B60A}" type="datetimeFigureOut">
              <a:rPr lang="en-US" smtClean="0"/>
              <a:pPr/>
              <a:t>11/12/2015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4C8007-3007-4622-86DA-5D0A7C1C7FD6}" type="slidenum">
              <a:rPr lang="en-US" smtClean="0"/>
              <a:pPr/>
              <a:t>‹#›</a:t>
            </a:fld>
            <a:endParaRPr lang="en-US"/>
          </a:p>
        </p:txBody>
      </p:sp>
      <p:sp>
        <p:nvSpPr>
          <p:cNvPr id="4" name="Text Placeholder 3"/>
          <p:cNvSpPr>
            <a:spLocks noGrp="1"/>
          </p:cNvSpPr>
          <p:nvPr>
            <p:ph type="body" sz="half" idx="2"/>
          </p:nvPr>
        </p:nvSpPr>
        <p:spPr>
          <a:xfrm>
            <a:off x="1815353" y="2516841"/>
            <a:ext cx="2514600" cy="27432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815353" y="1526241"/>
            <a:ext cx="2514600" cy="914400"/>
          </a:xfrm>
        </p:spPr>
        <p:txBody>
          <a:bodyPr anchor="b">
            <a:normAutofit/>
          </a:bodyPr>
          <a:lstStyle>
            <a:lvl1pPr algn="l">
              <a:defRPr sz="2200" b="1"/>
            </a:lvl1pPr>
          </a:lstStyle>
          <a:p>
            <a:r>
              <a:rPr lang="en-US" smtClean="0"/>
              <a:t>Click to edit Master title style</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4666129" y="523718"/>
            <a:ext cx="4114800" cy="5728260"/>
          </a:xfrm>
          <a:custGeom>
            <a:avLst/>
            <a:gdLst>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5728260">
                <a:moveTo>
                  <a:pt x="134471" y="125506"/>
                </a:moveTo>
                <a:cubicBezTo>
                  <a:pt x="1456765" y="327212"/>
                  <a:pt x="2770095" y="0"/>
                  <a:pt x="4020671" y="125506"/>
                </a:cubicBezTo>
                <a:cubicBezTo>
                  <a:pt x="4114800" y="1963271"/>
                  <a:pt x="3859306" y="3756212"/>
                  <a:pt x="4020671" y="5611906"/>
                </a:cubicBezTo>
                <a:cubicBezTo>
                  <a:pt x="2792506" y="5459319"/>
                  <a:pt x="1425389" y="5728260"/>
                  <a:pt x="134471" y="5611906"/>
                </a:cubicBezTo>
                <a:cubicBezTo>
                  <a:pt x="0" y="3818965"/>
                  <a:pt x="313765" y="1963271"/>
                  <a:pt x="134471" y="125506"/>
                </a:cubicBezTo>
                <a:close/>
              </a:path>
            </a:pathLst>
          </a:custGeom>
          <a:gradFill>
            <a:gsLst>
              <a:gs pos="25000">
                <a:schemeClr val="tx1"/>
              </a:gs>
              <a:gs pos="100000">
                <a:schemeClr val="tx1">
                  <a:lumMod val="75000"/>
                  <a:lumOff val="25000"/>
                </a:schemeClr>
              </a:gs>
            </a:gsLst>
            <a:lin ang="5400000" scaled="0"/>
          </a:gradFill>
          <a:ln>
            <a:noFill/>
          </a:ln>
          <a:effectLst>
            <a:outerShdw blurRad="76200" sx="102000" sy="102000" algn="ctr" rotWithShape="0">
              <a:schemeClr val="tx1">
                <a:lumMod val="75000"/>
                <a:lumOff val="25000"/>
                <a:alpha val="40000"/>
              </a:schemeClr>
            </a:outerShdw>
          </a:effectLst>
          <a:scene3d>
            <a:camera prst="orthographicFront"/>
            <a:lightRig rig="morning" dir="t"/>
          </a:scene3d>
          <a:sp3d>
            <a:bevelT w="25400" h="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a:xfrm>
            <a:off x="1819656" y="1527048"/>
            <a:ext cx="2514600" cy="914400"/>
          </a:xfrm>
        </p:spPr>
        <p:txBody>
          <a:bodyPr anchor="b">
            <a:normAutofit/>
          </a:bodyPr>
          <a:lstStyle>
            <a:lvl1pPr algn="l">
              <a:defRPr sz="2200" b="1"/>
            </a:lvl1pPr>
          </a:lstStyle>
          <a:p>
            <a:r>
              <a:rPr lang="en-US" smtClean="0"/>
              <a:t>Click to edit Master title style</a:t>
            </a:r>
            <a:endParaRPr/>
          </a:p>
        </p:txBody>
      </p:sp>
      <p:sp>
        <p:nvSpPr>
          <p:cNvPr id="3" name="Picture Placeholder 2"/>
          <p:cNvSpPr>
            <a:spLocks noGrp="1"/>
          </p:cNvSpPr>
          <p:nvPr>
            <p:ph type="pic" idx="1"/>
          </p:nvPr>
        </p:nvSpPr>
        <p:spPr>
          <a:xfrm>
            <a:off x="4937760" y="786384"/>
            <a:ext cx="3611880" cy="5212080"/>
          </a:xfrm>
          <a:effectLst>
            <a:softEdge rad="31750"/>
          </a:effectLst>
        </p:spPr>
        <p:txBody>
          <a:bodyPr>
            <a:normAutofit/>
          </a:bodyPr>
          <a:lstStyle>
            <a:lvl1pPr marL="0" indent="0">
              <a:buNone/>
              <a:defRPr sz="2200">
                <a:solidFill>
                  <a:schemeClr val="bg1">
                    <a:lumMod val="9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819656" y="2514600"/>
            <a:ext cx="2514600" cy="27432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A1FD48-C6D5-4AAD-8C19-344E3B41B60A}" type="datetimeFigureOut">
              <a:rPr lang="en-US" smtClean="0"/>
              <a:pPr/>
              <a:t>11/12/2015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4C8007-3007-4622-86DA-5D0A7C1C7FD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199" y="76200"/>
            <a:ext cx="6803679" cy="13716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981200" y="1752600"/>
            <a:ext cx="6041679"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889279" y="6498874"/>
            <a:ext cx="2133600" cy="256032"/>
          </a:xfrm>
          <a:prstGeom prst="rect">
            <a:avLst/>
          </a:prstGeom>
        </p:spPr>
        <p:txBody>
          <a:bodyPr vert="horz" lIns="91440" tIns="45720" rIns="91440" bIns="0" rtlCol="0" anchor="ctr"/>
          <a:lstStyle>
            <a:lvl1pPr marL="0" algn="r" defTabSz="914400" rtl="0" eaLnBrk="1" latinLnBrk="0" hangingPunct="1">
              <a:defRPr sz="1000" b="1" kern="1200">
                <a:solidFill>
                  <a:schemeClr val="tx1">
                    <a:lumMod val="75000"/>
                    <a:lumOff val="25000"/>
                    <a:alpha val="40000"/>
                  </a:schemeClr>
                </a:solidFill>
                <a:latin typeface="+mj-lt"/>
                <a:ea typeface="+mn-ea"/>
                <a:cs typeface="+mn-cs"/>
              </a:defRPr>
            </a:lvl1pPr>
          </a:lstStyle>
          <a:p>
            <a:fld id="{8FA1FD48-C6D5-4AAD-8C19-344E3B41B60A}" type="datetimeFigureOut">
              <a:rPr lang="en-US" smtClean="0"/>
              <a:pPr/>
              <a:t>11/12/2015</a:t>
            </a:fld>
            <a:endParaRPr lang="en-US"/>
          </a:p>
        </p:txBody>
      </p:sp>
      <p:sp>
        <p:nvSpPr>
          <p:cNvPr id="5" name="Footer Placeholder 4"/>
          <p:cNvSpPr>
            <a:spLocks noGrp="1"/>
          </p:cNvSpPr>
          <p:nvPr>
            <p:ph type="ftr" sz="quarter" idx="3"/>
          </p:nvPr>
        </p:nvSpPr>
        <p:spPr>
          <a:xfrm>
            <a:off x="1981200" y="6499412"/>
            <a:ext cx="2895600" cy="255494"/>
          </a:xfrm>
          <a:prstGeom prst="rect">
            <a:avLst/>
          </a:prstGeom>
        </p:spPr>
        <p:txBody>
          <a:bodyPr vert="horz" lIns="91440" tIns="45720" rIns="91440" bIns="0" rtlCol="0" anchor="ctr"/>
          <a:lstStyle>
            <a:lvl1pPr marL="0" algn="l" defTabSz="914400" rtl="0" eaLnBrk="1" latinLnBrk="0" hangingPunct="1">
              <a:defRPr sz="1000" b="1" kern="1200">
                <a:solidFill>
                  <a:schemeClr val="tx1">
                    <a:lumMod val="75000"/>
                    <a:lumOff val="25000"/>
                    <a:alpha val="40000"/>
                  </a:schemeClr>
                </a:solidFill>
                <a:latin typeface="+mj-lt"/>
                <a:ea typeface="+mn-ea"/>
                <a:cs typeface="+mn-cs"/>
              </a:defRPr>
            </a:lvl1pPr>
          </a:lstStyle>
          <a:p>
            <a:endParaRPr lang="en-US"/>
          </a:p>
        </p:txBody>
      </p:sp>
      <p:sp>
        <p:nvSpPr>
          <p:cNvPr id="6" name="Slide Number Placeholder 5"/>
          <p:cNvSpPr>
            <a:spLocks noGrp="1"/>
          </p:cNvSpPr>
          <p:nvPr>
            <p:ph type="sldNum" sz="quarter" idx="4"/>
          </p:nvPr>
        </p:nvSpPr>
        <p:spPr>
          <a:xfrm>
            <a:off x="8027894" y="6208059"/>
            <a:ext cx="1048872" cy="685800"/>
          </a:xfrm>
          <a:prstGeom prst="rect">
            <a:avLst/>
          </a:prstGeom>
        </p:spPr>
        <p:txBody>
          <a:bodyPr vert="horz" lIns="91440" tIns="45720" rIns="91440" bIns="0" rtlCol="0" anchor="ctr"/>
          <a:lstStyle>
            <a:lvl1pPr algn="r">
              <a:defRPr sz="2800" b="1">
                <a:solidFill>
                  <a:schemeClr val="tx1">
                    <a:lumMod val="75000"/>
                    <a:lumOff val="25000"/>
                    <a:alpha val="40000"/>
                  </a:schemeClr>
                </a:solidFill>
                <a:latin typeface="+mj-lt"/>
              </a:defRPr>
            </a:lvl1pPr>
          </a:lstStyle>
          <a:p>
            <a:fld id="{6A4C8007-3007-4622-86DA-5D0A7C1C7FD6}" type="slidenum">
              <a:rPr lang="en-US" smtClean="0"/>
              <a:pPr/>
              <a:t>‹#›</a:t>
            </a:fld>
            <a:endParaRPr lang="en-US"/>
          </a:p>
        </p:txBody>
      </p:sp>
      <p:sp>
        <p:nvSpPr>
          <p:cNvPr id="8" name="Freeform 7"/>
          <p:cNvSpPr/>
          <p:nvPr/>
        </p:nvSpPr>
        <p:spPr>
          <a:xfrm>
            <a:off x="-990600" y="76200"/>
            <a:ext cx="3340100" cy="6629400"/>
          </a:xfrm>
          <a:custGeom>
            <a:avLst/>
            <a:gdLst>
              <a:gd name="connsiteX0" fmla="*/ 0 w 2057400"/>
              <a:gd name="connsiteY0" fmla="*/ 3238500 h 6477000"/>
              <a:gd name="connsiteX1" fmla="*/ 48274 w 2057400"/>
              <a:gd name="connsiteY1" fmla="*/ 2258072 h 6477000"/>
              <a:gd name="connsiteX2" fmla="*/ 1028706 w 2057400"/>
              <a:gd name="connsiteY2" fmla="*/ 1 h 6477000"/>
              <a:gd name="connsiteX3" fmla="*/ 2009129 w 2057400"/>
              <a:gd name="connsiteY3" fmla="*/ 2258077 h 6477000"/>
              <a:gd name="connsiteX4" fmla="*/ 2057403 w 2057400"/>
              <a:gd name="connsiteY4" fmla="*/ 3238502 h 6477000"/>
              <a:gd name="connsiteX5" fmla="*/ 2009129 w 2057400"/>
              <a:gd name="connsiteY5" fmla="*/ 4218929 h 6477000"/>
              <a:gd name="connsiteX6" fmla="*/ 1028701 w 2057400"/>
              <a:gd name="connsiteY6" fmla="*/ 6477002 h 6477000"/>
              <a:gd name="connsiteX7" fmla="*/ 48277 w 2057400"/>
              <a:gd name="connsiteY7" fmla="*/ 4218927 h 6477000"/>
              <a:gd name="connsiteX8" fmla="*/ 3 w 2057400"/>
              <a:gd name="connsiteY8" fmla="*/ 3238501 h 6477000"/>
              <a:gd name="connsiteX9" fmla="*/ 0 w 2057400"/>
              <a:gd name="connsiteY9" fmla="*/ 3238500 h 6477000"/>
              <a:gd name="connsiteX0" fmla="*/ 0 w 2057403"/>
              <a:gd name="connsiteY0" fmla="*/ 3238507 h 6477012"/>
              <a:gd name="connsiteX1" fmla="*/ 48274 w 2057403"/>
              <a:gd name="connsiteY1" fmla="*/ 2258079 h 6477012"/>
              <a:gd name="connsiteX2" fmla="*/ 1028706 w 2057403"/>
              <a:gd name="connsiteY2" fmla="*/ 8 h 6477012"/>
              <a:gd name="connsiteX3" fmla="*/ 2009129 w 2057403"/>
              <a:gd name="connsiteY3" fmla="*/ 2258084 h 6477012"/>
              <a:gd name="connsiteX4" fmla="*/ 2057403 w 2057403"/>
              <a:gd name="connsiteY4" fmla="*/ 3238509 h 6477012"/>
              <a:gd name="connsiteX5" fmla="*/ 2009129 w 2057403"/>
              <a:gd name="connsiteY5" fmla="*/ 4218936 h 6477012"/>
              <a:gd name="connsiteX6" fmla="*/ 1028701 w 2057403"/>
              <a:gd name="connsiteY6" fmla="*/ 6477009 h 6477012"/>
              <a:gd name="connsiteX7" fmla="*/ 48277 w 2057403"/>
              <a:gd name="connsiteY7" fmla="*/ 4218934 h 6477012"/>
              <a:gd name="connsiteX8" fmla="*/ 3 w 2057403"/>
              <a:gd name="connsiteY8" fmla="*/ 3238508 h 6477012"/>
              <a:gd name="connsiteX9" fmla="*/ 0 w 2057403"/>
              <a:gd name="connsiteY9" fmla="*/ 3238507 h 6477012"/>
              <a:gd name="connsiteX0" fmla="*/ 0 w 2057403"/>
              <a:gd name="connsiteY0" fmla="*/ 3238507 h 6477012"/>
              <a:gd name="connsiteX1" fmla="*/ 886474 w 2057403"/>
              <a:gd name="connsiteY1" fmla="*/ 2562879 h 6477012"/>
              <a:gd name="connsiteX2" fmla="*/ 1028706 w 2057403"/>
              <a:gd name="connsiteY2" fmla="*/ 8 h 6477012"/>
              <a:gd name="connsiteX3" fmla="*/ 2009129 w 2057403"/>
              <a:gd name="connsiteY3" fmla="*/ 2258084 h 6477012"/>
              <a:gd name="connsiteX4" fmla="*/ 2057403 w 2057403"/>
              <a:gd name="connsiteY4" fmla="*/ 3238509 h 6477012"/>
              <a:gd name="connsiteX5" fmla="*/ 2009129 w 2057403"/>
              <a:gd name="connsiteY5" fmla="*/ 4218936 h 6477012"/>
              <a:gd name="connsiteX6" fmla="*/ 1028701 w 2057403"/>
              <a:gd name="connsiteY6" fmla="*/ 6477009 h 6477012"/>
              <a:gd name="connsiteX7" fmla="*/ 48277 w 2057403"/>
              <a:gd name="connsiteY7" fmla="*/ 4218934 h 6477012"/>
              <a:gd name="connsiteX8" fmla="*/ 3 w 2057403"/>
              <a:gd name="connsiteY8" fmla="*/ 3238508 h 6477012"/>
              <a:gd name="connsiteX9" fmla="*/ 0 w 2057403"/>
              <a:gd name="connsiteY9" fmla="*/ 3238507 h 6477012"/>
              <a:gd name="connsiteX0" fmla="*/ 0 w 2057403"/>
              <a:gd name="connsiteY0" fmla="*/ 3238507 h 6477012"/>
              <a:gd name="connsiteX1" fmla="*/ 886474 w 2057403"/>
              <a:gd name="connsiteY1" fmla="*/ 2562879 h 6477012"/>
              <a:gd name="connsiteX2" fmla="*/ 1028706 w 2057403"/>
              <a:gd name="connsiteY2" fmla="*/ 8 h 6477012"/>
              <a:gd name="connsiteX3" fmla="*/ 2009129 w 2057403"/>
              <a:gd name="connsiteY3" fmla="*/ 2258084 h 6477012"/>
              <a:gd name="connsiteX4" fmla="*/ 2057403 w 2057403"/>
              <a:gd name="connsiteY4" fmla="*/ 3238509 h 6477012"/>
              <a:gd name="connsiteX5" fmla="*/ 2009129 w 2057403"/>
              <a:gd name="connsiteY5" fmla="*/ 4218936 h 6477012"/>
              <a:gd name="connsiteX6" fmla="*/ 1028701 w 2057403"/>
              <a:gd name="connsiteY6" fmla="*/ 6477009 h 6477012"/>
              <a:gd name="connsiteX7" fmla="*/ 48277 w 2057403"/>
              <a:gd name="connsiteY7" fmla="*/ 4218934 h 6477012"/>
              <a:gd name="connsiteX8" fmla="*/ 3 w 2057403"/>
              <a:gd name="connsiteY8" fmla="*/ 3238508 h 6477012"/>
              <a:gd name="connsiteX9" fmla="*/ 0 w 2057403"/>
              <a:gd name="connsiteY9" fmla="*/ 3238507 h 6477012"/>
              <a:gd name="connsiteX0" fmla="*/ 593235 w 2650638"/>
              <a:gd name="connsiteY0" fmla="*/ 3238507 h 6477012"/>
              <a:gd name="connsiteX1" fmla="*/ 1479709 w 2650638"/>
              <a:gd name="connsiteY1" fmla="*/ 2562879 h 6477012"/>
              <a:gd name="connsiteX2" fmla="*/ 1621941 w 2650638"/>
              <a:gd name="connsiteY2" fmla="*/ 8 h 6477012"/>
              <a:gd name="connsiteX3" fmla="*/ 2602364 w 2650638"/>
              <a:gd name="connsiteY3" fmla="*/ 2258084 h 6477012"/>
              <a:gd name="connsiteX4" fmla="*/ 2650638 w 2650638"/>
              <a:gd name="connsiteY4" fmla="*/ 3238509 h 6477012"/>
              <a:gd name="connsiteX5" fmla="*/ 2602364 w 2650638"/>
              <a:gd name="connsiteY5" fmla="*/ 4218936 h 6477012"/>
              <a:gd name="connsiteX6" fmla="*/ 1621936 w 2650638"/>
              <a:gd name="connsiteY6" fmla="*/ 6477009 h 6477012"/>
              <a:gd name="connsiteX7" fmla="*/ 641512 w 2650638"/>
              <a:gd name="connsiteY7" fmla="*/ 4218934 h 6477012"/>
              <a:gd name="connsiteX8" fmla="*/ 593238 w 2650638"/>
              <a:gd name="connsiteY8" fmla="*/ 3238508 h 6477012"/>
              <a:gd name="connsiteX9" fmla="*/ 593235 w 2650638"/>
              <a:gd name="connsiteY9" fmla="*/ 3238507 h 6477012"/>
              <a:gd name="connsiteX0" fmla="*/ 593235 w 3406086"/>
              <a:gd name="connsiteY0" fmla="*/ 3238507 h 6477012"/>
              <a:gd name="connsiteX1" fmla="*/ 1479709 w 3406086"/>
              <a:gd name="connsiteY1" fmla="*/ 2562879 h 6477012"/>
              <a:gd name="connsiteX2" fmla="*/ 1621941 w 3406086"/>
              <a:gd name="connsiteY2" fmla="*/ 8 h 6477012"/>
              <a:gd name="connsiteX3" fmla="*/ 2602364 w 3406086"/>
              <a:gd name="connsiteY3" fmla="*/ 2258084 h 6477012"/>
              <a:gd name="connsiteX4" fmla="*/ 2650638 w 3406086"/>
              <a:gd name="connsiteY4" fmla="*/ 3238509 h 6477012"/>
              <a:gd name="connsiteX5" fmla="*/ 2602364 w 3406086"/>
              <a:gd name="connsiteY5" fmla="*/ 4218936 h 6477012"/>
              <a:gd name="connsiteX6" fmla="*/ 1621936 w 3406086"/>
              <a:gd name="connsiteY6" fmla="*/ 6477009 h 6477012"/>
              <a:gd name="connsiteX7" fmla="*/ 641512 w 3406086"/>
              <a:gd name="connsiteY7" fmla="*/ 4218934 h 6477012"/>
              <a:gd name="connsiteX8" fmla="*/ 593238 w 3406086"/>
              <a:gd name="connsiteY8" fmla="*/ 3238508 h 6477012"/>
              <a:gd name="connsiteX9" fmla="*/ 593235 w 3406086"/>
              <a:gd name="connsiteY9" fmla="*/ 3238507 h 6477012"/>
              <a:gd name="connsiteX0" fmla="*/ 593235 w 3406086"/>
              <a:gd name="connsiteY0" fmla="*/ 3238507 h 6477012"/>
              <a:gd name="connsiteX1" fmla="*/ 1479709 w 3406086"/>
              <a:gd name="connsiteY1" fmla="*/ 2562879 h 6477012"/>
              <a:gd name="connsiteX2" fmla="*/ 1621941 w 3406086"/>
              <a:gd name="connsiteY2" fmla="*/ 8 h 6477012"/>
              <a:gd name="connsiteX3" fmla="*/ 2602364 w 3406086"/>
              <a:gd name="connsiteY3" fmla="*/ 2258084 h 6477012"/>
              <a:gd name="connsiteX4" fmla="*/ 2650638 w 3406086"/>
              <a:gd name="connsiteY4" fmla="*/ 3238509 h 6477012"/>
              <a:gd name="connsiteX5" fmla="*/ 2602364 w 3406086"/>
              <a:gd name="connsiteY5" fmla="*/ 4218936 h 6477012"/>
              <a:gd name="connsiteX6" fmla="*/ 1621936 w 3406086"/>
              <a:gd name="connsiteY6" fmla="*/ 6477009 h 6477012"/>
              <a:gd name="connsiteX7" fmla="*/ 641512 w 3406086"/>
              <a:gd name="connsiteY7" fmla="*/ 4218934 h 6477012"/>
              <a:gd name="connsiteX8" fmla="*/ 593238 w 3406086"/>
              <a:gd name="connsiteY8" fmla="*/ 3238508 h 6477012"/>
              <a:gd name="connsiteX9" fmla="*/ 593235 w 3406086"/>
              <a:gd name="connsiteY9" fmla="*/ 3238507 h 6477012"/>
              <a:gd name="connsiteX0" fmla="*/ 593235 w 3406086"/>
              <a:gd name="connsiteY0" fmla="*/ 3238507 h 6477012"/>
              <a:gd name="connsiteX1" fmla="*/ 1479709 w 3406086"/>
              <a:gd name="connsiteY1" fmla="*/ 2562879 h 6477012"/>
              <a:gd name="connsiteX2" fmla="*/ 1621941 w 3406086"/>
              <a:gd name="connsiteY2" fmla="*/ 8 h 6477012"/>
              <a:gd name="connsiteX3" fmla="*/ 2602364 w 3406086"/>
              <a:gd name="connsiteY3" fmla="*/ 2258084 h 6477012"/>
              <a:gd name="connsiteX4" fmla="*/ 1964838 w 3406086"/>
              <a:gd name="connsiteY4" fmla="*/ 2628909 h 6477012"/>
              <a:gd name="connsiteX5" fmla="*/ 2602364 w 3406086"/>
              <a:gd name="connsiteY5" fmla="*/ 4218936 h 6477012"/>
              <a:gd name="connsiteX6" fmla="*/ 1621936 w 3406086"/>
              <a:gd name="connsiteY6" fmla="*/ 6477009 h 6477012"/>
              <a:gd name="connsiteX7" fmla="*/ 641512 w 3406086"/>
              <a:gd name="connsiteY7" fmla="*/ 4218934 h 6477012"/>
              <a:gd name="connsiteX8" fmla="*/ 593238 w 3406086"/>
              <a:gd name="connsiteY8" fmla="*/ 3238508 h 6477012"/>
              <a:gd name="connsiteX9" fmla="*/ 593235 w 3406086"/>
              <a:gd name="connsiteY9" fmla="*/ 3238507 h 6477012"/>
              <a:gd name="connsiteX0" fmla="*/ 593235 w 3406086"/>
              <a:gd name="connsiteY0" fmla="*/ 3238507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641512 w 3406086"/>
              <a:gd name="connsiteY6" fmla="*/ 4218934 h 6477009"/>
              <a:gd name="connsiteX7" fmla="*/ 593238 w 3406086"/>
              <a:gd name="connsiteY7" fmla="*/ 3238508 h 6477009"/>
              <a:gd name="connsiteX8" fmla="*/ 593235 w 3406086"/>
              <a:gd name="connsiteY8" fmla="*/ 3238507 h 6477009"/>
              <a:gd name="connsiteX0" fmla="*/ 593235 w 3406086"/>
              <a:gd name="connsiteY0" fmla="*/ 3238507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641512 w 3406086"/>
              <a:gd name="connsiteY6" fmla="*/ 4218934 h 6477009"/>
              <a:gd name="connsiteX7" fmla="*/ 593238 w 3406086"/>
              <a:gd name="connsiteY7" fmla="*/ 3238508 h 6477009"/>
              <a:gd name="connsiteX8" fmla="*/ 593235 w 3406086"/>
              <a:gd name="connsiteY8" fmla="*/ 3238507 h 6477009"/>
              <a:gd name="connsiteX0" fmla="*/ 593238 w 3406086"/>
              <a:gd name="connsiteY0" fmla="*/ 3238508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641512 w 3406086"/>
              <a:gd name="connsiteY6" fmla="*/ 4218934 h 6477009"/>
              <a:gd name="connsiteX7" fmla="*/ 593238 w 3406086"/>
              <a:gd name="connsiteY7" fmla="*/ 3238508 h 6477009"/>
              <a:gd name="connsiteX0" fmla="*/ 641512 w 3406086"/>
              <a:gd name="connsiteY0" fmla="*/ 4218934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641512 w 3406086"/>
              <a:gd name="connsiteY6" fmla="*/ 4218934 h 6477009"/>
              <a:gd name="connsiteX0" fmla="*/ 1860712 w 3406086"/>
              <a:gd name="connsiteY0" fmla="*/ 2923534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1860712 w 3406086"/>
              <a:gd name="connsiteY6" fmla="*/ 2923534 h 6477009"/>
              <a:gd name="connsiteX0" fmla="*/ 1860712 w 3406086"/>
              <a:gd name="connsiteY0" fmla="*/ 2923534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1860712 w 3406086"/>
              <a:gd name="connsiteY6" fmla="*/ 2923534 h 6477009"/>
              <a:gd name="connsiteX0" fmla="*/ 1860712 w 3406086"/>
              <a:gd name="connsiteY0" fmla="*/ 2923534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1860712 w 3406086"/>
              <a:gd name="connsiteY6" fmla="*/ 2923534 h 6477009"/>
              <a:gd name="connsiteX0" fmla="*/ 1860712 w 3406086"/>
              <a:gd name="connsiteY0" fmla="*/ 2923534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1860712 w 3406086"/>
              <a:gd name="connsiteY6" fmla="*/ 2923534 h 6477009"/>
              <a:gd name="connsiteX0" fmla="*/ 1860712 w 3317780"/>
              <a:gd name="connsiteY0" fmla="*/ 2923534 h 6477009"/>
              <a:gd name="connsiteX1" fmla="*/ 1479709 w 3317780"/>
              <a:gd name="connsiteY1" fmla="*/ 2562879 h 6477009"/>
              <a:gd name="connsiteX2" fmla="*/ 1621941 w 3317780"/>
              <a:gd name="connsiteY2" fmla="*/ 8 h 6477009"/>
              <a:gd name="connsiteX3" fmla="*/ 2602364 w 3317780"/>
              <a:gd name="connsiteY3" fmla="*/ 2258084 h 6477009"/>
              <a:gd name="connsiteX4" fmla="*/ 1964838 w 3317780"/>
              <a:gd name="connsiteY4" fmla="*/ 2628909 h 6477009"/>
              <a:gd name="connsiteX5" fmla="*/ 1621936 w 3317780"/>
              <a:gd name="connsiteY5" fmla="*/ 6477009 h 6477009"/>
              <a:gd name="connsiteX6" fmla="*/ 1860712 w 3317780"/>
              <a:gd name="connsiteY6" fmla="*/ 2923534 h 6477009"/>
              <a:gd name="connsiteX0" fmla="*/ 1860712 w 3317780"/>
              <a:gd name="connsiteY0" fmla="*/ 2923534 h 6477009"/>
              <a:gd name="connsiteX1" fmla="*/ 1479709 w 3317780"/>
              <a:gd name="connsiteY1" fmla="*/ 2562879 h 6477009"/>
              <a:gd name="connsiteX2" fmla="*/ 1621941 w 3317780"/>
              <a:gd name="connsiteY2" fmla="*/ 8 h 6477009"/>
              <a:gd name="connsiteX3" fmla="*/ 2602364 w 3317780"/>
              <a:gd name="connsiteY3" fmla="*/ 2258084 h 6477009"/>
              <a:gd name="connsiteX4" fmla="*/ 1964838 w 3317780"/>
              <a:gd name="connsiteY4" fmla="*/ 2628909 h 6477009"/>
              <a:gd name="connsiteX5" fmla="*/ 1621936 w 3317780"/>
              <a:gd name="connsiteY5" fmla="*/ 6477009 h 6477009"/>
              <a:gd name="connsiteX6" fmla="*/ 1860712 w 3317780"/>
              <a:gd name="connsiteY6" fmla="*/ 2923534 h 6477009"/>
              <a:gd name="connsiteX0" fmla="*/ 1860712 w 3317780"/>
              <a:gd name="connsiteY0" fmla="*/ 2923534 h 6477009"/>
              <a:gd name="connsiteX1" fmla="*/ 1479709 w 3317780"/>
              <a:gd name="connsiteY1" fmla="*/ 2562879 h 6477009"/>
              <a:gd name="connsiteX2" fmla="*/ 1621941 w 3317780"/>
              <a:gd name="connsiteY2" fmla="*/ 8 h 6477009"/>
              <a:gd name="connsiteX3" fmla="*/ 2602364 w 3317780"/>
              <a:gd name="connsiteY3" fmla="*/ 2258084 h 6477009"/>
              <a:gd name="connsiteX4" fmla="*/ 1964838 w 3317780"/>
              <a:gd name="connsiteY4" fmla="*/ 2628909 h 6477009"/>
              <a:gd name="connsiteX5" fmla="*/ 1621936 w 3317780"/>
              <a:gd name="connsiteY5" fmla="*/ 6477009 h 6477009"/>
              <a:gd name="connsiteX6" fmla="*/ 1860712 w 3317780"/>
              <a:gd name="connsiteY6" fmla="*/ 2923534 h 6477009"/>
              <a:gd name="connsiteX0" fmla="*/ 1860712 w 3317780"/>
              <a:gd name="connsiteY0" fmla="*/ 2923534 h 6477009"/>
              <a:gd name="connsiteX1" fmla="*/ 1479709 w 3317780"/>
              <a:gd name="connsiteY1" fmla="*/ 2562879 h 6477009"/>
              <a:gd name="connsiteX2" fmla="*/ 1621941 w 3317780"/>
              <a:gd name="connsiteY2" fmla="*/ 8 h 6477009"/>
              <a:gd name="connsiteX3" fmla="*/ 2602364 w 3317780"/>
              <a:gd name="connsiteY3" fmla="*/ 2258084 h 6477009"/>
              <a:gd name="connsiteX4" fmla="*/ 1964838 w 3317780"/>
              <a:gd name="connsiteY4" fmla="*/ 2628909 h 6477009"/>
              <a:gd name="connsiteX5" fmla="*/ 1621936 w 3317780"/>
              <a:gd name="connsiteY5" fmla="*/ 6477009 h 6477009"/>
              <a:gd name="connsiteX6" fmla="*/ 1860712 w 3317780"/>
              <a:gd name="connsiteY6" fmla="*/ 2923534 h 647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7780" h="6477009">
                <a:moveTo>
                  <a:pt x="1860712" y="2923534"/>
                </a:moveTo>
                <a:cubicBezTo>
                  <a:pt x="1944660" y="1493706"/>
                  <a:pt x="1492916" y="2558773"/>
                  <a:pt x="1479709" y="2562879"/>
                </a:cubicBezTo>
                <a:cubicBezTo>
                  <a:pt x="3317780" y="1849120"/>
                  <a:pt x="1173778" y="0"/>
                  <a:pt x="1621941" y="8"/>
                </a:cubicBezTo>
                <a:cubicBezTo>
                  <a:pt x="0" y="1257313"/>
                  <a:pt x="2466688" y="913421"/>
                  <a:pt x="2602364" y="2258084"/>
                </a:cubicBezTo>
                <a:cubicBezTo>
                  <a:pt x="2812155" y="1330547"/>
                  <a:pt x="2128243" y="1925755"/>
                  <a:pt x="1964838" y="2628909"/>
                </a:cubicBezTo>
                <a:cubicBezTo>
                  <a:pt x="1801433" y="3332063"/>
                  <a:pt x="1842490" y="6212005"/>
                  <a:pt x="1621936" y="6477009"/>
                </a:cubicBezTo>
                <a:cubicBezTo>
                  <a:pt x="1173776" y="6477006"/>
                  <a:pt x="3025088" y="1778999"/>
                  <a:pt x="1860712" y="2923534"/>
                </a:cubicBezTo>
                <a:close/>
              </a:path>
            </a:pathLst>
          </a:custGeom>
          <a:gradFill>
            <a:gsLst>
              <a:gs pos="25000">
                <a:schemeClr val="tx1"/>
              </a:gs>
              <a:gs pos="100000">
                <a:schemeClr val="tx1">
                  <a:lumMod val="75000"/>
                  <a:lumOff val="25000"/>
                </a:schemeClr>
              </a:gs>
            </a:gsLst>
            <a:lin ang="5400000" scaled="0"/>
          </a:gradFill>
          <a:ln>
            <a:noFill/>
          </a:ln>
          <a:effectLst>
            <a:outerShdw blurRad="76200" sx="102000" sy="102000" algn="ctr" rotWithShape="0">
              <a:schemeClr val="tx1">
                <a:lumMod val="75000"/>
                <a:lumOff val="25000"/>
                <a:alpha val="40000"/>
              </a:schemeClr>
            </a:outerShdw>
          </a:effectLst>
          <a:scene3d>
            <a:camera prst="orthographicFront"/>
            <a:lightRig rig="morning" dir="t"/>
          </a:scene3d>
          <a:sp3d>
            <a:bevelT w="25400" h="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kern="1200">
          <a:gradFill>
            <a:gsLst>
              <a:gs pos="0">
                <a:schemeClr val="tx1">
                  <a:alpha val="90000"/>
                </a:schemeClr>
              </a:gs>
              <a:gs pos="50000">
                <a:schemeClr val="tx1">
                  <a:lumMod val="75000"/>
                  <a:lumOff val="25000"/>
                  <a:alpha val="90000"/>
                </a:schemeClr>
              </a:gs>
              <a:gs pos="100000">
                <a:schemeClr val="tx1">
                  <a:lumMod val="50000"/>
                  <a:lumOff val="50000"/>
                </a:schemeClr>
              </a:gs>
            </a:gsLst>
            <a:lin ang="5400000" scaled="0"/>
          </a:gradFill>
          <a:latin typeface="+mj-lt"/>
          <a:ea typeface="+mj-ea"/>
          <a:cs typeface="+mj-cs"/>
        </a:defRPr>
      </a:lvl1pPr>
    </p:titleStyle>
    <p:bodyStyle>
      <a:lvl1pPr marL="342900" indent="-342900" algn="l" defTabSz="914400" rtl="0" eaLnBrk="1" latinLnBrk="0" hangingPunct="1">
        <a:spcBef>
          <a:spcPts val="2000"/>
        </a:spcBef>
        <a:buClr>
          <a:schemeClr val="tx1"/>
        </a:buClr>
        <a:buSzPct val="80000"/>
        <a:buFont typeface="Wingdings" pitchFamily="2" charset="2"/>
        <a:buChar char="v"/>
        <a:defRPr sz="22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1pPr>
      <a:lvl2pPr marL="577850" indent="-228600" algn="l" defTabSz="914400" rtl="0" eaLnBrk="1" latinLnBrk="0" hangingPunct="1">
        <a:spcBef>
          <a:spcPts val="1200"/>
        </a:spcBef>
        <a:buSzPct val="100000"/>
        <a:buFont typeface="Wingdings" pitchFamily="2" charset="2"/>
        <a:buChar char=""/>
        <a:defRPr sz="22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2pPr>
      <a:lvl3pPr marL="806450" indent="-228600" algn="l" defTabSz="914400" rtl="0" eaLnBrk="1" latinLnBrk="0" hangingPunct="1">
        <a:spcBef>
          <a:spcPts val="1200"/>
        </a:spcBef>
        <a:buClr>
          <a:schemeClr val="accent4"/>
        </a:buClr>
        <a:buSzPct val="100000"/>
        <a:buFont typeface="Wingdings" pitchFamily="2" charset="2"/>
        <a:buChar char="w"/>
        <a:defRPr sz="20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3pPr>
      <a:lvl4pPr marL="1035050" indent="-228600" algn="l" defTabSz="914400" rtl="0" eaLnBrk="1" latinLnBrk="0" hangingPunct="1">
        <a:spcBef>
          <a:spcPts val="1200"/>
        </a:spcBef>
        <a:buClr>
          <a:schemeClr val="accent2"/>
        </a:buClr>
        <a:buFont typeface="Wingdings" pitchFamily="2" charset="2"/>
        <a:buChar char=""/>
        <a:defRPr sz="18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4pPr>
      <a:lvl5pPr marL="1263650" indent="-228600" algn="l" defTabSz="914400" rtl="0" eaLnBrk="1" latinLnBrk="0" hangingPunct="1">
        <a:spcBef>
          <a:spcPts val="1200"/>
        </a:spcBef>
        <a:buClr>
          <a:schemeClr val="accent3"/>
        </a:buClr>
        <a:buSzPct val="100000"/>
        <a:buFont typeface="Wingdings" pitchFamily="2" charset="2"/>
        <a:buChar char="w"/>
        <a:defRPr sz="16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5pPr>
      <a:lvl6pPr marL="1492250" indent="-228600" algn="l" defTabSz="914400" rtl="0" eaLnBrk="1" latinLnBrk="0" hangingPunct="1">
        <a:spcBef>
          <a:spcPts val="1200"/>
        </a:spcBef>
        <a:buClr>
          <a:schemeClr val="accent5"/>
        </a:buClr>
        <a:buFont typeface="Wingdings" pitchFamily="2" charset="2"/>
        <a:buChar char=""/>
        <a:defRPr sz="16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6pPr>
      <a:lvl7pPr marL="1720850" indent="-228600" algn="l" defTabSz="914400" rtl="0" eaLnBrk="1" latinLnBrk="0" hangingPunct="1">
        <a:spcBef>
          <a:spcPts val="1200"/>
        </a:spcBef>
        <a:buClr>
          <a:schemeClr val="accent6"/>
        </a:buClr>
        <a:buFont typeface="Wingdings" pitchFamily="2" charset="2"/>
        <a:buChar char=""/>
        <a:defRPr sz="16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7pPr>
      <a:lvl8pPr marL="1949450" indent="-228600" algn="l" defTabSz="914400" rtl="0" eaLnBrk="1" latinLnBrk="0" hangingPunct="1">
        <a:spcBef>
          <a:spcPts val="1200"/>
        </a:spcBef>
        <a:buFont typeface="Wingdings" pitchFamily="2" charset="2"/>
        <a:buChar char=""/>
        <a:defRPr sz="1600" kern="1200" baseline="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8pPr>
      <a:lvl9pPr marL="2178050" indent="-228600" algn="l" defTabSz="914400" rtl="0" eaLnBrk="1" latinLnBrk="0" hangingPunct="1">
        <a:spcBef>
          <a:spcPts val="1200"/>
        </a:spcBef>
        <a:buFont typeface="Wingdings" pitchFamily="2" charset="2"/>
        <a:buChar char=""/>
        <a:defRPr sz="1600" kern="1200" baseline="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Evaluating Materials</a:t>
            </a:r>
            <a:br>
              <a:rPr lang="en-US" dirty="0" smtClean="0"/>
            </a:br>
            <a:endParaRPr lang="en-US" dirty="0"/>
          </a:p>
        </p:txBody>
      </p:sp>
      <p:sp>
        <p:nvSpPr>
          <p:cNvPr id="3" name="Subtitle 2"/>
          <p:cNvSpPr>
            <a:spLocks noGrp="1"/>
          </p:cNvSpPr>
          <p:nvPr>
            <p:ph type="subTitle" idx="1"/>
          </p:nvPr>
        </p:nvSpPr>
        <p:spPr>
          <a:xfrm>
            <a:off x="3317502" y="3276600"/>
            <a:ext cx="4433047" cy="1600200"/>
          </a:xfrm>
        </p:spPr>
        <p:txBody>
          <a:bodyPr>
            <a:noAutofit/>
          </a:bodyPr>
          <a:lstStyle/>
          <a:p>
            <a:r>
              <a:rPr lang="en-US" sz="2800" dirty="0" smtClean="0"/>
              <a:t>Activity 12 </a:t>
            </a:r>
          </a:p>
          <a:p>
            <a:r>
              <a:rPr lang="en-US" sz="2800" dirty="0" smtClean="0"/>
              <a:t>First Activity of Unit B</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199" y="76200"/>
            <a:ext cx="5867401" cy="1066800"/>
          </a:xfrm>
        </p:spPr>
        <p:txBody>
          <a:bodyPr/>
          <a:lstStyle/>
          <a:p>
            <a:r>
              <a:rPr lang="en-US" dirty="0" smtClean="0"/>
              <a:t>Procedure</a:t>
            </a:r>
            <a:endParaRPr lang="en-US" dirty="0"/>
          </a:p>
        </p:txBody>
      </p:sp>
      <p:pic>
        <p:nvPicPr>
          <p:cNvPr id="4" name="Content Placeholder 3" descr="procedure.png"/>
          <p:cNvPicPr>
            <a:picLocks noGrp="1" noChangeAspect="1"/>
          </p:cNvPicPr>
          <p:nvPr>
            <p:ph idx="1"/>
          </p:nvPr>
        </p:nvPicPr>
        <p:blipFill>
          <a:blip r:embed="rId2" cstate="print"/>
          <a:stretch>
            <a:fillRect/>
          </a:stretch>
        </p:blipFill>
        <p:spPr>
          <a:xfrm>
            <a:off x="2514600" y="873589"/>
            <a:ext cx="5230199" cy="5447263"/>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Table Prepared for you. You are welcome.</a:t>
            </a:r>
            <a:endParaRPr lang="en-US" dirty="0"/>
          </a:p>
        </p:txBody>
      </p:sp>
      <p:pic>
        <p:nvPicPr>
          <p:cNvPr id="4" name="Content Placeholder 3" descr="data_table.png"/>
          <p:cNvPicPr>
            <a:picLocks noGrp="1" noChangeAspect="1"/>
          </p:cNvPicPr>
          <p:nvPr>
            <p:ph idx="1"/>
          </p:nvPr>
        </p:nvPicPr>
        <p:blipFill>
          <a:blip r:embed="rId2" cstate="print"/>
          <a:stretch>
            <a:fillRect/>
          </a:stretch>
        </p:blipFill>
        <p:spPr>
          <a:xfrm>
            <a:off x="3124200" y="1404146"/>
            <a:ext cx="4495800" cy="5282238"/>
          </a:xfrm>
        </p:spPr>
      </p:pic>
      <p:sp>
        <p:nvSpPr>
          <p:cNvPr id="5" name="TextBox 4"/>
          <p:cNvSpPr txBox="1"/>
          <p:nvPr/>
        </p:nvSpPr>
        <p:spPr>
          <a:xfrm>
            <a:off x="1447800" y="2895600"/>
            <a:ext cx="1524000" cy="3139321"/>
          </a:xfrm>
          <a:prstGeom prst="rect">
            <a:avLst/>
          </a:prstGeom>
          <a:noFill/>
        </p:spPr>
        <p:txBody>
          <a:bodyPr wrap="square" rtlCol="0">
            <a:spAutoFit/>
          </a:bodyPr>
          <a:lstStyle/>
          <a:p>
            <a:r>
              <a:rPr lang="en-US" dirty="0" smtClean="0"/>
              <a:t>-Use your experience and our prior discussion to complete this chart. </a:t>
            </a:r>
          </a:p>
          <a:p>
            <a:r>
              <a:rPr lang="en-US" dirty="0" smtClean="0"/>
              <a:t>-Some data for this chart might be found on the cards.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Don’t forget to make your categories. </a:t>
            </a:r>
            <a:endParaRPr lang="en-US" dirty="0"/>
          </a:p>
        </p:txBody>
      </p:sp>
      <p:sp>
        <p:nvSpPr>
          <p:cNvPr id="3" name="Content Placeholder 2"/>
          <p:cNvSpPr>
            <a:spLocks noGrp="1"/>
          </p:cNvSpPr>
          <p:nvPr>
            <p:ph idx="1"/>
          </p:nvPr>
        </p:nvSpPr>
        <p:spPr/>
        <p:txBody>
          <a:bodyPr/>
          <a:lstStyle/>
          <a:p>
            <a:r>
              <a:rPr lang="en-US" dirty="0" smtClean="0"/>
              <a:t>Use the note cards.</a:t>
            </a:r>
          </a:p>
          <a:p>
            <a:r>
              <a:rPr lang="en-US" dirty="0" smtClean="0"/>
              <a:t>Consider what seems to be important .</a:t>
            </a:r>
          </a:p>
          <a:p>
            <a:r>
              <a:rPr lang="en-US" dirty="0" smtClean="0"/>
              <a:t>Consider the larger scale of things and long term effects.</a:t>
            </a:r>
          </a:p>
          <a:p>
            <a:r>
              <a:rPr lang="en-US" dirty="0" smtClean="0"/>
              <a:t>Consider businesses and what they need to do to survive as well.</a:t>
            </a:r>
          </a:p>
          <a:p>
            <a:r>
              <a:rPr lang="en-US" dirty="0" smtClean="0"/>
              <a:t>Consider the consumer.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Notes</a:t>
            </a:r>
            <a:endParaRPr lang="en-US" dirty="0"/>
          </a:p>
        </p:txBody>
      </p:sp>
      <p:sp>
        <p:nvSpPr>
          <p:cNvPr id="3" name="Content Placeholder 2"/>
          <p:cNvSpPr>
            <a:spLocks noGrp="1"/>
          </p:cNvSpPr>
          <p:nvPr>
            <p:ph idx="1"/>
          </p:nvPr>
        </p:nvSpPr>
        <p:spPr/>
        <p:txBody>
          <a:bodyPr/>
          <a:lstStyle/>
          <a:p>
            <a:r>
              <a:rPr lang="en-US" dirty="0" smtClean="0"/>
              <a:t>You may need 20–30 minutes to read, discuss, and organize the cards. </a:t>
            </a:r>
          </a:p>
          <a:p>
            <a:r>
              <a:rPr lang="en-US" dirty="0" smtClean="0"/>
              <a:t>Note that in Procedure Step 6, your groups should compare categories with those of another group in the class. They should discuss any differences in the titles you wrote and the way you grouped your cards. </a:t>
            </a:r>
          </a:p>
          <a:p>
            <a:r>
              <a:rPr lang="en-US" dirty="0" smtClean="0"/>
              <a:t>Groups may change their categories or titles if they wish. Sample categories include: percent recycled, cost to produce container, and kcal of energy needed to make one ton.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Let’s compare Advantages and Disadvantages.</a:t>
            </a:r>
            <a:endParaRPr lang="en-US" dirty="0"/>
          </a:p>
        </p:txBody>
      </p:sp>
      <p:pic>
        <p:nvPicPr>
          <p:cNvPr id="4" name="Content Placeholder 3" descr="sample_student_data.png"/>
          <p:cNvPicPr>
            <a:picLocks noGrp="1" noChangeAspect="1"/>
          </p:cNvPicPr>
          <p:nvPr>
            <p:ph idx="1"/>
          </p:nvPr>
        </p:nvPicPr>
        <p:blipFill>
          <a:blip r:embed="rId2" cstate="print"/>
          <a:stretch>
            <a:fillRect/>
          </a:stretch>
        </p:blipFill>
        <p:spPr>
          <a:xfrm>
            <a:off x="125634" y="1671730"/>
            <a:ext cx="8789766" cy="4151818"/>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199" y="76200"/>
            <a:ext cx="6803679" cy="762000"/>
          </a:xfrm>
        </p:spPr>
        <p:txBody>
          <a:bodyPr/>
          <a:lstStyle/>
          <a:p>
            <a:r>
              <a:rPr lang="en-US" dirty="0" smtClean="0"/>
              <a:t>Let’s compare categories.</a:t>
            </a:r>
            <a:endParaRPr lang="en-US" dirty="0"/>
          </a:p>
        </p:txBody>
      </p:sp>
      <p:sp>
        <p:nvSpPr>
          <p:cNvPr id="3" name="Content Placeholder 2"/>
          <p:cNvSpPr>
            <a:spLocks noGrp="1"/>
          </p:cNvSpPr>
          <p:nvPr>
            <p:ph idx="1"/>
          </p:nvPr>
        </p:nvSpPr>
        <p:spPr>
          <a:xfrm>
            <a:off x="1524000" y="762000"/>
            <a:ext cx="7315200" cy="5715000"/>
          </a:xfrm>
        </p:spPr>
        <p:txBody>
          <a:bodyPr>
            <a:normAutofit fontScale="85000" lnSpcReduction="20000"/>
          </a:bodyPr>
          <a:lstStyle/>
          <a:p>
            <a:r>
              <a:rPr lang="en-US" b="1" dirty="0" smtClean="0"/>
              <a:t>• Cards 1, 10, and 19 state the cost of producing an aluminum can, plastic bottle, and glass bottle.</a:t>
            </a:r>
          </a:p>
          <a:p>
            <a:r>
              <a:rPr lang="en-US" b="1" dirty="0" smtClean="0"/>
              <a:t>• Cards 2, 9, and 20 contain multiple pieces of data, but students should graph the amount of  kilowatts of energy used to produce a ton of each material.</a:t>
            </a:r>
          </a:p>
          <a:p>
            <a:r>
              <a:rPr lang="en-US" b="1" dirty="0" smtClean="0"/>
              <a:t>• Cards 3, 13, and 18 state the amount of waste that will be generated from the production of a ton of material. For      graphing purposes students should combine the pollutants and wastes shown on each card.</a:t>
            </a:r>
          </a:p>
          <a:p>
            <a:r>
              <a:rPr lang="en-US" b="1" dirty="0" smtClean="0"/>
              <a:t>• Cards 4, 14, and 17 state how many containers can be produced from one ton of material.</a:t>
            </a:r>
          </a:p>
          <a:p>
            <a:r>
              <a:rPr lang="en-US" b="1" dirty="0" smtClean="0"/>
              <a:t>• Cards 5, 11, and 15 state the percentage of landfill solid waste that each container type comprises.</a:t>
            </a:r>
          </a:p>
          <a:p>
            <a:r>
              <a:rPr lang="en-US" b="1" dirty="0" smtClean="0"/>
              <a:t>• Cards 6, 8, and 21, which have no numerical data, cannot be graphed.</a:t>
            </a:r>
          </a:p>
          <a:p>
            <a:r>
              <a:rPr lang="en-US" b="1" dirty="0" smtClean="0"/>
              <a:t>• Cards 7, 12, and 16 state the percentage of each type of container that is recycled every year.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199" y="76200"/>
            <a:ext cx="6803679" cy="762000"/>
          </a:xfrm>
        </p:spPr>
        <p:txBody>
          <a:bodyPr/>
          <a:lstStyle/>
          <a:p>
            <a:r>
              <a:rPr lang="en-US" dirty="0" smtClean="0"/>
              <a:t>After graphing…</a:t>
            </a:r>
            <a:endParaRPr lang="en-US" dirty="0"/>
          </a:p>
        </p:txBody>
      </p:sp>
      <p:sp>
        <p:nvSpPr>
          <p:cNvPr id="3" name="Content Placeholder 2"/>
          <p:cNvSpPr>
            <a:spLocks noGrp="1"/>
          </p:cNvSpPr>
          <p:nvPr>
            <p:ph idx="1"/>
          </p:nvPr>
        </p:nvSpPr>
        <p:spPr>
          <a:xfrm>
            <a:off x="1981200" y="914400"/>
            <a:ext cx="6858000" cy="5715000"/>
          </a:xfrm>
        </p:spPr>
        <p:txBody>
          <a:bodyPr>
            <a:noAutofit/>
          </a:bodyPr>
          <a:lstStyle/>
          <a:p>
            <a:r>
              <a:rPr lang="en-US" sz="1800" b="1" i="1" dirty="0" smtClean="0"/>
              <a:t>Did these graphs change your mind about which material you think should be used to make the new drink container? </a:t>
            </a:r>
          </a:p>
          <a:p>
            <a:r>
              <a:rPr lang="en-US" sz="1800" b="1" dirty="0" smtClean="0"/>
              <a:t>Many  are likely to have changed their minds because they based their initial choices factors such as convenience and cost.</a:t>
            </a:r>
          </a:p>
          <a:p>
            <a:r>
              <a:rPr lang="en-US" sz="1800" b="1" dirty="0" smtClean="0"/>
              <a:t> During the investigation and graphing activity, considerations of reuse, recycling, and energy costs provided additional evidence to consider. </a:t>
            </a:r>
          </a:p>
          <a:p>
            <a:r>
              <a:rPr lang="en-US" sz="1800" b="1" dirty="0" smtClean="0"/>
              <a:t>Note that incorporating more information can be helpful in the decision making process. </a:t>
            </a:r>
          </a:p>
          <a:p>
            <a:r>
              <a:rPr lang="en-US" sz="1800" b="1" dirty="0" smtClean="0"/>
              <a:t>Let’s go onto Analysis Question 1, which asks you to identify the most important factors in making your decisions. </a:t>
            </a:r>
          </a:p>
          <a:p>
            <a:r>
              <a:rPr lang="en-US" sz="1800" b="1" dirty="0" smtClean="0"/>
              <a:t>You need to explain why you consider one type of information to be more important than another. </a:t>
            </a:r>
          </a:p>
          <a:p>
            <a:pPr lvl="1"/>
            <a:r>
              <a:rPr lang="en-US" sz="1800" b="1" dirty="0" smtClean="0"/>
              <a:t>Is it for personal reasons or the effect on the environment? </a:t>
            </a:r>
          </a:p>
          <a:p>
            <a:pPr>
              <a:buNone/>
            </a:pPr>
            <a:r>
              <a:rPr lang="en-US" sz="1800" dirty="0" smtClean="0"/>
              <a:t> </a:t>
            </a:r>
          </a:p>
          <a:p>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199" y="76200"/>
            <a:ext cx="7620001" cy="1371600"/>
          </a:xfrm>
        </p:spPr>
        <p:txBody>
          <a:bodyPr>
            <a:normAutofit fontScale="90000"/>
          </a:bodyPr>
          <a:lstStyle/>
          <a:p>
            <a:r>
              <a:rPr lang="en-US" b="1" dirty="0" smtClean="0"/>
              <a:t>Graphing Data on Aluminum, Plastic, and Glass</a:t>
            </a:r>
            <a:endParaRPr lang="en-US" dirty="0"/>
          </a:p>
        </p:txBody>
      </p:sp>
      <p:pic>
        <p:nvPicPr>
          <p:cNvPr id="4" name="Content Placeholder 3" descr="graph_1.png"/>
          <p:cNvPicPr>
            <a:picLocks noGrp="1" noChangeAspect="1"/>
          </p:cNvPicPr>
          <p:nvPr>
            <p:ph idx="1"/>
          </p:nvPr>
        </p:nvPicPr>
        <p:blipFill>
          <a:blip r:embed="rId2" cstate="print"/>
          <a:stretch>
            <a:fillRect/>
          </a:stretch>
        </p:blipFill>
        <p:spPr>
          <a:xfrm>
            <a:off x="457200" y="1524000"/>
            <a:ext cx="3810000" cy="4474309"/>
          </a:xfrm>
        </p:spPr>
      </p:pic>
      <p:pic>
        <p:nvPicPr>
          <p:cNvPr id="7" name="Picture 6" descr="graph_2.png"/>
          <p:cNvPicPr>
            <a:picLocks noChangeAspect="1"/>
          </p:cNvPicPr>
          <p:nvPr/>
        </p:nvPicPr>
        <p:blipFill>
          <a:blip r:embed="rId3" cstate="print"/>
          <a:stretch>
            <a:fillRect/>
          </a:stretch>
        </p:blipFill>
        <p:spPr>
          <a:xfrm>
            <a:off x="4734339" y="1447800"/>
            <a:ext cx="4169797" cy="441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_4.png"/>
          <p:cNvPicPr>
            <a:picLocks noChangeAspect="1"/>
          </p:cNvPicPr>
          <p:nvPr/>
        </p:nvPicPr>
        <p:blipFill>
          <a:blip r:embed="rId2" cstate="print"/>
          <a:stretch>
            <a:fillRect/>
          </a:stretch>
        </p:blipFill>
        <p:spPr>
          <a:xfrm>
            <a:off x="5334000" y="0"/>
            <a:ext cx="3375527" cy="3429000"/>
          </a:xfrm>
          <a:prstGeom prst="rect">
            <a:avLst/>
          </a:prstGeom>
        </p:spPr>
      </p:pic>
      <p:pic>
        <p:nvPicPr>
          <p:cNvPr id="7" name="Picture 6" descr="graph_5.png"/>
          <p:cNvPicPr>
            <a:picLocks noChangeAspect="1"/>
          </p:cNvPicPr>
          <p:nvPr/>
        </p:nvPicPr>
        <p:blipFill>
          <a:blip r:embed="rId3" cstate="print"/>
          <a:stretch>
            <a:fillRect/>
          </a:stretch>
        </p:blipFill>
        <p:spPr>
          <a:xfrm>
            <a:off x="1371600" y="3551143"/>
            <a:ext cx="2971800" cy="3306857"/>
          </a:xfrm>
          <a:prstGeom prst="rect">
            <a:avLst/>
          </a:prstGeom>
        </p:spPr>
      </p:pic>
      <p:pic>
        <p:nvPicPr>
          <p:cNvPr id="8" name="Picture 7" descr="graph_6.png"/>
          <p:cNvPicPr>
            <a:picLocks noChangeAspect="1"/>
          </p:cNvPicPr>
          <p:nvPr/>
        </p:nvPicPr>
        <p:blipFill>
          <a:blip r:embed="rId4" cstate="print"/>
          <a:stretch>
            <a:fillRect/>
          </a:stretch>
        </p:blipFill>
        <p:spPr>
          <a:xfrm>
            <a:off x="5352198" y="3467578"/>
            <a:ext cx="3553995" cy="3390422"/>
          </a:xfrm>
          <a:prstGeom prst="rect">
            <a:avLst/>
          </a:prstGeom>
        </p:spPr>
      </p:pic>
      <p:pic>
        <p:nvPicPr>
          <p:cNvPr id="10" name="Picture 9" descr="graph_3.png"/>
          <p:cNvPicPr>
            <a:picLocks noChangeAspect="1"/>
          </p:cNvPicPr>
          <p:nvPr/>
        </p:nvPicPr>
        <p:blipFill>
          <a:blip r:embed="rId5" cstate="print"/>
          <a:stretch>
            <a:fillRect/>
          </a:stretch>
        </p:blipFill>
        <p:spPr>
          <a:xfrm>
            <a:off x="1447800" y="0"/>
            <a:ext cx="2953550"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Analysis and Conclusion</a:t>
            </a:r>
            <a:endParaRPr lang="en-US" dirty="0"/>
          </a:p>
        </p:txBody>
      </p:sp>
      <p:sp>
        <p:nvSpPr>
          <p:cNvPr id="5" name="Text Placeholder 4"/>
          <p:cNvSpPr>
            <a:spLocks noGrp="1"/>
          </p:cNvSpPr>
          <p:nvPr>
            <p:ph type="body" idx="1"/>
          </p:nvPr>
        </p:nvSpPr>
        <p:spPr/>
        <p:txBody>
          <a:bodyPr/>
          <a:lstStyle/>
          <a:p>
            <a:r>
              <a:rPr lang="en-US" dirty="0" smtClean="0"/>
              <a:t>Number 5 is Graded!</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199" y="76200"/>
            <a:ext cx="6803679" cy="1066800"/>
          </a:xfrm>
        </p:spPr>
        <p:txBody>
          <a:bodyPr>
            <a:normAutofit fontScale="90000"/>
          </a:bodyPr>
          <a:lstStyle/>
          <a:p>
            <a:r>
              <a:rPr lang="en-US" dirty="0" smtClean="0"/>
              <a:t>The Chemistry of Materials</a:t>
            </a:r>
            <a:endParaRPr lang="en-US" dirty="0"/>
          </a:p>
        </p:txBody>
      </p:sp>
      <p:pic>
        <p:nvPicPr>
          <p:cNvPr id="5" name="Content Placeholder 4" descr="Intro_to_theme.png"/>
          <p:cNvPicPr>
            <a:picLocks noGrp="1" noChangeAspect="1"/>
          </p:cNvPicPr>
          <p:nvPr>
            <p:ph idx="1"/>
          </p:nvPr>
        </p:nvPicPr>
        <p:blipFill>
          <a:blip r:embed="rId2" cstate="print"/>
          <a:stretch>
            <a:fillRect/>
          </a:stretch>
        </p:blipFill>
        <p:spPr>
          <a:xfrm>
            <a:off x="2819400" y="934709"/>
            <a:ext cx="5282338" cy="5923291"/>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2700" b="1" i="1" dirty="0" smtClean="0"/>
              <a:t>1. What two types of information do you think are the most important in deciding which material to use to make drink containers? Explain.</a:t>
            </a:r>
            <a:endParaRPr lang="en-US" dirty="0"/>
          </a:p>
        </p:txBody>
      </p:sp>
      <p:sp>
        <p:nvSpPr>
          <p:cNvPr id="5" name="Content Placeholder 4"/>
          <p:cNvSpPr>
            <a:spLocks noGrp="1"/>
          </p:cNvSpPr>
          <p:nvPr>
            <p:ph idx="1"/>
          </p:nvPr>
        </p:nvSpPr>
        <p:spPr/>
        <p:txBody>
          <a:bodyPr>
            <a:normAutofit fontScale="92500"/>
          </a:bodyPr>
          <a:lstStyle/>
          <a:p>
            <a:r>
              <a:rPr lang="en-US" sz="2800" b="1" dirty="0" smtClean="0"/>
              <a:t>Answers will depend on perspectives.</a:t>
            </a:r>
          </a:p>
          <a:p>
            <a:r>
              <a:rPr lang="en-US" sz="2800" b="1" dirty="0" smtClean="0"/>
              <a:t>A sample answer follows: The two most important types of information are whether a material is easily recycled and its cost. Recycling cuts down on waste and is good for the environment, and cost is important because the less the container costs to produce, the less you will have to pay for a drink.</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i="1" dirty="0" smtClean="0"/>
              <a:t>2. What additional information would you like to have about these materials? Explain.</a:t>
            </a:r>
            <a:endParaRPr lang="en-US" dirty="0"/>
          </a:p>
        </p:txBody>
      </p:sp>
      <p:sp>
        <p:nvSpPr>
          <p:cNvPr id="3" name="Content Placeholder 2"/>
          <p:cNvSpPr>
            <a:spLocks noGrp="1"/>
          </p:cNvSpPr>
          <p:nvPr>
            <p:ph idx="1"/>
          </p:nvPr>
        </p:nvSpPr>
        <p:spPr>
          <a:xfrm>
            <a:off x="1524000" y="1447800"/>
            <a:ext cx="7391400" cy="5181600"/>
          </a:xfrm>
        </p:spPr>
        <p:txBody>
          <a:bodyPr>
            <a:normAutofit/>
          </a:bodyPr>
          <a:lstStyle/>
          <a:p>
            <a:r>
              <a:rPr lang="en-US" b="1" dirty="0" smtClean="0"/>
              <a:t>Some may report that they would like to know about:</a:t>
            </a:r>
          </a:p>
          <a:p>
            <a:pPr lvl="1"/>
            <a:r>
              <a:rPr lang="en-US" b="1" dirty="0" smtClean="0"/>
              <a:t> the availability or cost of the materials needed to make the containers; </a:t>
            </a:r>
          </a:p>
          <a:p>
            <a:pPr lvl="1"/>
            <a:r>
              <a:rPr lang="en-US" b="1" dirty="0" smtClean="0"/>
              <a:t>how wastes resulting from production are disposed of and how this affects the environment; </a:t>
            </a:r>
          </a:p>
          <a:p>
            <a:pPr lvl="1"/>
            <a:r>
              <a:rPr lang="en-US" b="1" dirty="0" smtClean="0"/>
              <a:t>and how much of each material is produced each year. </a:t>
            </a:r>
          </a:p>
          <a:p>
            <a:r>
              <a:rPr lang="en-US" b="1" dirty="0" smtClean="0"/>
              <a:t>They may also be interested in what people prefer. </a:t>
            </a:r>
          </a:p>
          <a:p>
            <a:r>
              <a:rPr lang="en-US" b="1" dirty="0" smtClean="0"/>
              <a:t>Important in a correct answer is your reasons for wanting this additional information, such as wanting to find a way to make the product more environmentally friendly and require less energy to produce, or to provide what consumers prefer to buy.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199" y="76200"/>
            <a:ext cx="7696201" cy="1371600"/>
          </a:xfrm>
        </p:spPr>
        <p:txBody>
          <a:bodyPr>
            <a:normAutofit fontScale="90000"/>
          </a:bodyPr>
          <a:lstStyle/>
          <a:p>
            <a:r>
              <a:rPr lang="en-US" sz="2000" b="1" i="1" dirty="0" smtClean="0"/>
              <a:t>3. Based on your information in your data table, which material is the best for making a drink container, from the viewpoint of each person listed below? Explain your answer for each of these people and support it with evidence from the activity.</a:t>
            </a:r>
            <a:endParaRPr lang="en-US" dirty="0"/>
          </a:p>
        </p:txBody>
      </p:sp>
      <p:sp>
        <p:nvSpPr>
          <p:cNvPr id="3" name="Content Placeholder 2"/>
          <p:cNvSpPr>
            <a:spLocks noGrp="1"/>
          </p:cNvSpPr>
          <p:nvPr>
            <p:ph idx="1"/>
          </p:nvPr>
        </p:nvSpPr>
        <p:spPr>
          <a:xfrm>
            <a:off x="1981200" y="1752600"/>
            <a:ext cx="6781800" cy="4800600"/>
          </a:xfrm>
        </p:spPr>
        <p:txBody>
          <a:bodyPr/>
          <a:lstStyle/>
          <a:p>
            <a:r>
              <a:rPr lang="en-US" b="1" i="1" dirty="0" smtClean="0"/>
              <a:t>a. a consumer concerned with cost and convenience</a:t>
            </a:r>
            <a:endParaRPr lang="en-US" dirty="0" smtClean="0"/>
          </a:p>
          <a:p>
            <a:r>
              <a:rPr lang="en-US" b="1" dirty="0" smtClean="0"/>
              <a:t>One possible answer:</a:t>
            </a:r>
          </a:p>
          <a:p>
            <a:pPr lvl="1"/>
            <a:r>
              <a:rPr lang="en-US" sz="2800" b="1" dirty="0" smtClean="0"/>
              <a:t>The best material from a consumer’s point of view would probably be plastic. If a plastic bottle is dropped, it does not break. Plastic can be reclosed, so if the drink is not all used in one day, it can be kept for another time. Plastic is very cheap to produce, so it does not add much additional cost to the drink.</a:t>
            </a:r>
          </a:p>
          <a:p>
            <a:pPr lvl="1">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199" y="76200"/>
            <a:ext cx="7696201" cy="1371600"/>
          </a:xfrm>
        </p:spPr>
        <p:txBody>
          <a:bodyPr>
            <a:normAutofit fontScale="90000"/>
          </a:bodyPr>
          <a:lstStyle/>
          <a:p>
            <a:r>
              <a:rPr lang="en-US" sz="3100" b="1" i="1" dirty="0" smtClean="0"/>
              <a:t>3b. an environmentalist concerned with energy usage, litter, and problems with a bottle’s impact on the environment</a:t>
            </a:r>
            <a:endParaRPr lang="en-US" dirty="0"/>
          </a:p>
        </p:txBody>
      </p:sp>
      <p:sp>
        <p:nvSpPr>
          <p:cNvPr id="3" name="Content Placeholder 2"/>
          <p:cNvSpPr>
            <a:spLocks noGrp="1"/>
          </p:cNvSpPr>
          <p:nvPr>
            <p:ph idx="1"/>
          </p:nvPr>
        </p:nvSpPr>
        <p:spPr>
          <a:xfrm>
            <a:off x="1981200" y="1447800"/>
            <a:ext cx="6781800" cy="4953000"/>
          </a:xfrm>
        </p:spPr>
        <p:txBody>
          <a:bodyPr>
            <a:normAutofit lnSpcReduction="10000"/>
          </a:bodyPr>
          <a:lstStyle/>
          <a:p>
            <a:r>
              <a:rPr lang="en-US" sz="2800" b="1" dirty="0" smtClean="0"/>
              <a:t>The best material from an environmentalist’s point of view would probably be aluminum. If people recycle aluminum cans, they can get quite a bit of money back. Therefore, they tend to recycle them instead of just littering. This is better for the environment because it means less garbage around and the need for less raw materials to make new cans.</a:t>
            </a:r>
          </a:p>
          <a:p>
            <a:r>
              <a:rPr lang="en-US" sz="2800" b="1" dirty="0" smtClean="0"/>
              <a:t>This was just one possible answer.</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i="1" dirty="0" smtClean="0"/>
              <a:t>c. a recycling-center owner who must handle all of the containers turned in for recycling</a:t>
            </a:r>
            <a:endParaRPr lang="en-US" dirty="0"/>
          </a:p>
        </p:txBody>
      </p:sp>
      <p:sp>
        <p:nvSpPr>
          <p:cNvPr id="3" name="Content Placeholder 2"/>
          <p:cNvSpPr>
            <a:spLocks noGrp="1"/>
          </p:cNvSpPr>
          <p:nvPr>
            <p:ph idx="1"/>
          </p:nvPr>
        </p:nvSpPr>
        <p:spPr/>
        <p:txBody>
          <a:bodyPr/>
          <a:lstStyle/>
          <a:p>
            <a:r>
              <a:rPr lang="en-US" sz="2800" b="1" dirty="0" smtClean="0"/>
              <a:t>The recycling-center owner would probably prefer aluminum because he can get more money for scrap aluminum than he can for glass or plastic. Aluminum cans can be smashed down a lot, so a lot of cans do not take up much space, so he would need less room to store the scrap aluminum from the cans until he could sell it for a profit.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199" y="76200"/>
            <a:ext cx="7924801" cy="1371600"/>
          </a:xfrm>
        </p:spPr>
        <p:txBody>
          <a:bodyPr>
            <a:normAutofit fontScale="90000"/>
          </a:bodyPr>
          <a:lstStyle/>
          <a:p>
            <a:r>
              <a:rPr lang="en-US" sz="3100" b="1" i="1" dirty="0" smtClean="0"/>
              <a:t>4. Did the graphs of the data help you make a decision about the advantages and disadvantages of each material? Explain.</a:t>
            </a:r>
            <a:endParaRPr lang="en-US" dirty="0"/>
          </a:p>
        </p:txBody>
      </p:sp>
      <p:sp>
        <p:nvSpPr>
          <p:cNvPr id="3" name="Content Placeholder 2"/>
          <p:cNvSpPr>
            <a:spLocks noGrp="1"/>
          </p:cNvSpPr>
          <p:nvPr>
            <p:ph idx="1"/>
          </p:nvPr>
        </p:nvSpPr>
        <p:spPr>
          <a:xfrm>
            <a:off x="2133600" y="1676400"/>
            <a:ext cx="6041679" cy="4373563"/>
          </a:xfrm>
        </p:spPr>
        <p:txBody>
          <a:bodyPr/>
          <a:lstStyle/>
          <a:p>
            <a:r>
              <a:rPr lang="en-US" sz="2800" b="1" dirty="0" smtClean="0"/>
              <a:t>Many will say yes because it was easier to see the differences and to compare the three materials in graph form. </a:t>
            </a:r>
          </a:p>
          <a:p>
            <a:r>
              <a:rPr lang="en-US" sz="2800" b="1" dirty="0" smtClean="0"/>
              <a:t>Others may indicated that the same information in the table, would have worked just as well for evaluation purposes.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Graded One!!!!</a:t>
            </a:r>
            <a:endParaRPr lang="en-US" dirty="0"/>
          </a:p>
        </p:txBody>
      </p:sp>
      <p:sp>
        <p:nvSpPr>
          <p:cNvPr id="3" name="Content Placeholder 2"/>
          <p:cNvSpPr>
            <a:spLocks noGrp="1"/>
          </p:cNvSpPr>
          <p:nvPr>
            <p:ph idx="1"/>
          </p:nvPr>
        </p:nvSpPr>
        <p:spPr>
          <a:xfrm>
            <a:off x="1981200" y="1219200"/>
            <a:ext cx="6553200" cy="5105400"/>
          </a:xfrm>
        </p:spPr>
        <p:txBody>
          <a:bodyPr/>
          <a:lstStyle/>
          <a:p>
            <a:r>
              <a:rPr lang="en-US" sz="2800" b="1" i="1" dirty="0" smtClean="0"/>
              <a:t>5. [ET ASSESSMENT] </a:t>
            </a:r>
          </a:p>
          <a:p>
            <a:r>
              <a:rPr lang="en-US" sz="2800" b="1" i="1" dirty="0" smtClean="0"/>
              <a:t>What do you think is the best material to use to make drink containers? </a:t>
            </a:r>
          </a:p>
          <a:p>
            <a:r>
              <a:rPr lang="en-US" sz="2800" b="1" i="1" dirty="0" smtClean="0"/>
              <a:t>Write a </a:t>
            </a:r>
            <a:r>
              <a:rPr lang="en-US" sz="2800" b="1" i="1" u="sng" dirty="0" smtClean="0">
                <a:effectLst>
                  <a:outerShdw blurRad="38100" dist="38100" dir="2700000" algn="tl">
                    <a:srgbClr val="000000">
                      <a:alpha val="43137"/>
                    </a:srgbClr>
                  </a:outerShdw>
                </a:effectLst>
              </a:rPr>
              <a:t>letter or prepare a presentation </a:t>
            </a:r>
            <a:r>
              <a:rPr lang="en-US" sz="2800" b="1" i="1" dirty="0" smtClean="0"/>
              <a:t>to the president of the drink company </a:t>
            </a:r>
            <a:r>
              <a:rPr lang="en-US" sz="2800" b="1" i="1" u="sng" dirty="0" smtClean="0"/>
              <a:t>describing your recommendation</a:t>
            </a:r>
            <a:r>
              <a:rPr lang="en-US" sz="2800" b="1" i="1" dirty="0" smtClean="0"/>
              <a:t>. </a:t>
            </a:r>
          </a:p>
          <a:p>
            <a:r>
              <a:rPr lang="en-US" sz="2800" b="1" i="1" dirty="0" smtClean="0"/>
              <a:t>Support your answer </a:t>
            </a:r>
            <a:r>
              <a:rPr lang="en-US" sz="2800" b="1" i="1" u="sng" dirty="0" smtClean="0">
                <a:effectLst>
                  <a:outerShdw blurRad="38100" dist="38100" dir="2700000" algn="tl">
                    <a:srgbClr val="000000">
                      <a:alpha val="43137"/>
                    </a:srgbClr>
                  </a:outerShdw>
                </a:effectLst>
              </a:rPr>
              <a:t>with evidence </a:t>
            </a:r>
            <a:r>
              <a:rPr lang="en-US" sz="2800" b="1" i="1" dirty="0" smtClean="0"/>
              <a:t>and </a:t>
            </a:r>
            <a:r>
              <a:rPr lang="en-US" sz="2800" b="1" i="1" u="sng" dirty="0" smtClean="0">
                <a:effectLst>
                  <a:outerShdw blurRad="38100" dist="38100" dir="2700000" algn="tl">
                    <a:srgbClr val="000000">
                      <a:alpha val="43137"/>
                    </a:srgbClr>
                  </a:outerShdw>
                </a:effectLst>
              </a:rPr>
              <a:t>identify the trade-offs </a:t>
            </a:r>
            <a:r>
              <a:rPr lang="en-US" sz="2800" b="1" i="1" dirty="0" smtClean="0"/>
              <a:t>of your decision.</a:t>
            </a:r>
            <a:endParaRPr lang="en-US" sz="28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ntro_theme_scenario.png"/>
          <p:cNvPicPr>
            <a:picLocks noGrp="1" noChangeAspect="1"/>
          </p:cNvPicPr>
          <p:nvPr>
            <p:ph idx="1"/>
          </p:nvPr>
        </p:nvPicPr>
        <p:blipFill>
          <a:blip r:embed="rId2" cstate="print"/>
          <a:stretch>
            <a:fillRect/>
          </a:stretch>
        </p:blipFill>
        <p:spPr>
          <a:xfrm>
            <a:off x="1752600" y="1371600"/>
            <a:ext cx="7049104" cy="3025366"/>
          </a:xfrm>
        </p:spPr>
      </p:pic>
      <p:pic>
        <p:nvPicPr>
          <p:cNvPr id="5" name="Picture 4" descr="recycle_symbol.png"/>
          <p:cNvPicPr>
            <a:picLocks noChangeAspect="1"/>
          </p:cNvPicPr>
          <p:nvPr/>
        </p:nvPicPr>
        <p:blipFill>
          <a:blip r:embed="rId3" cstate="print"/>
          <a:stretch>
            <a:fillRect/>
          </a:stretch>
        </p:blipFill>
        <p:spPr>
          <a:xfrm>
            <a:off x="3581400" y="4457301"/>
            <a:ext cx="2392697" cy="240069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199" y="76200"/>
            <a:ext cx="6803679" cy="838200"/>
          </a:xfrm>
        </p:spPr>
        <p:txBody>
          <a:bodyPr/>
          <a:lstStyle/>
          <a:p>
            <a:r>
              <a:rPr lang="en-US" dirty="0" smtClean="0"/>
              <a:t>Thinking Space</a:t>
            </a:r>
            <a:endParaRPr lang="en-US" dirty="0"/>
          </a:p>
        </p:txBody>
      </p:sp>
      <p:sp>
        <p:nvSpPr>
          <p:cNvPr id="3" name="Content Placeholder 2"/>
          <p:cNvSpPr>
            <a:spLocks noGrp="1"/>
          </p:cNvSpPr>
          <p:nvPr>
            <p:ph idx="1"/>
          </p:nvPr>
        </p:nvSpPr>
        <p:spPr>
          <a:xfrm>
            <a:off x="1981200" y="914400"/>
            <a:ext cx="6705600" cy="5211763"/>
          </a:xfrm>
        </p:spPr>
        <p:txBody>
          <a:bodyPr/>
          <a:lstStyle/>
          <a:p>
            <a:r>
              <a:rPr lang="en-US" b="1" i="1" dirty="0" smtClean="0"/>
              <a:t>Which of three materials— aluminum, glass, or plastic—would make the best drink container? </a:t>
            </a:r>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4" name="Picture 3" descr="bottle_types.png"/>
          <p:cNvPicPr>
            <a:picLocks noChangeAspect="1"/>
          </p:cNvPicPr>
          <p:nvPr/>
        </p:nvPicPr>
        <p:blipFill>
          <a:blip r:embed="rId2" cstate="print"/>
          <a:stretch>
            <a:fillRect/>
          </a:stretch>
        </p:blipFill>
        <p:spPr>
          <a:xfrm>
            <a:off x="3048000" y="2133600"/>
            <a:ext cx="3886200" cy="34896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199" y="76200"/>
            <a:ext cx="6803679" cy="762000"/>
          </a:xfrm>
        </p:spPr>
        <p:txBody>
          <a:bodyPr/>
          <a:lstStyle/>
          <a:p>
            <a:r>
              <a:rPr lang="en-US" dirty="0" smtClean="0"/>
              <a:t>Introduction &amp; Challenge</a:t>
            </a:r>
            <a:endParaRPr lang="en-US" dirty="0"/>
          </a:p>
        </p:txBody>
      </p:sp>
      <p:pic>
        <p:nvPicPr>
          <p:cNvPr id="4" name="Content Placeholder 3" descr="intro.png"/>
          <p:cNvPicPr>
            <a:picLocks noGrp="1" noChangeAspect="1"/>
          </p:cNvPicPr>
          <p:nvPr>
            <p:ph idx="1"/>
          </p:nvPr>
        </p:nvPicPr>
        <p:blipFill>
          <a:blip r:embed="rId2" cstate="print"/>
          <a:stretch>
            <a:fillRect/>
          </a:stretch>
        </p:blipFill>
        <p:spPr>
          <a:xfrm>
            <a:off x="1905000" y="762000"/>
            <a:ext cx="5021705" cy="5259926"/>
          </a:xfrm>
        </p:spPr>
      </p:pic>
      <p:pic>
        <p:nvPicPr>
          <p:cNvPr id="5" name="Picture 4" descr="challenge.png"/>
          <p:cNvPicPr>
            <a:picLocks noChangeAspect="1"/>
          </p:cNvPicPr>
          <p:nvPr/>
        </p:nvPicPr>
        <p:blipFill>
          <a:blip r:embed="rId3" cstate="print"/>
          <a:stretch>
            <a:fillRect/>
          </a:stretch>
        </p:blipFill>
        <p:spPr>
          <a:xfrm>
            <a:off x="3200400" y="6248400"/>
            <a:ext cx="5487166" cy="30484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reading…</a:t>
            </a:r>
            <a:endParaRPr lang="en-US" dirty="0"/>
          </a:p>
        </p:txBody>
      </p:sp>
      <p:sp>
        <p:nvSpPr>
          <p:cNvPr id="3" name="Content Placeholder 2"/>
          <p:cNvSpPr>
            <a:spLocks noGrp="1"/>
          </p:cNvSpPr>
          <p:nvPr>
            <p:ph idx="1"/>
          </p:nvPr>
        </p:nvSpPr>
        <p:spPr/>
        <p:txBody>
          <a:bodyPr>
            <a:normAutofit lnSpcReduction="10000"/>
          </a:bodyPr>
          <a:lstStyle/>
          <a:p>
            <a:r>
              <a:rPr lang="en-US" b="1" dirty="0" smtClean="0"/>
              <a:t>What made you choose as you have: Type of drink, cost of material, appearance, convenience, eco-awareness…?</a:t>
            </a:r>
          </a:p>
          <a:p>
            <a:r>
              <a:rPr lang="en-US" b="1" dirty="0" smtClean="0"/>
              <a:t>Property is a quality or trait that characterizes a material or an object.</a:t>
            </a:r>
          </a:p>
          <a:p>
            <a:r>
              <a:rPr lang="en-US" b="1" dirty="0" smtClean="0"/>
              <a:t>For example, one property of glass is that it is clear. </a:t>
            </a:r>
          </a:p>
          <a:p>
            <a:r>
              <a:rPr lang="en-US" b="1" dirty="0" smtClean="0"/>
              <a:t>One preference described:</a:t>
            </a:r>
          </a:p>
          <a:p>
            <a:pPr lvl="1"/>
            <a:r>
              <a:rPr lang="en-US" b="1" dirty="0" smtClean="0"/>
              <a:t>Some prefer plastic containers because they are lightweight, can be reclosed, and are “safer” than both glass and aluminum. </a:t>
            </a:r>
          </a:p>
          <a:p>
            <a:pPr lvl="1"/>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Develop a list of factors that could be used to compare one material to another.</a:t>
            </a:r>
            <a:endParaRPr lang="en-US" sz="2800" dirty="0"/>
          </a:p>
        </p:txBody>
      </p:sp>
      <p:sp>
        <p:nvSpPr>
          <p:cNvPr id="3" name="Content Placeholder 2"/>
          <p:cNvSpPr>
            <a:spLocks noGrp="1"/>
          </p:cNvSpPr>
          <p:nvPr>
            <p:ph idx="1"/>
          </p:nvPr>
        </p:nvSpPr>
        <p:spPr>
          <a:xfrm>
            <a:off x="1981200" y="1447800"/>
            <a:ext cx="6705600" cy="5105400"/>
          </a:xfrm>
        </p:spPr>
        <p:txBody>
          <a:bodyPr/>
          <a:lstStyle/>
          <a:p>
            <a:r>
              <a:rPr lang="en-US" dirty="0" smtClean="0"/>
              <a:t>Let’s share. Such a list might include:</a:t>
            </a:r>
          </a:p>
          <a:p>
            <a:pPr lvl="1"/>
            <a:r>
              <a:rPr lang="en-US" dirty="0" smtClean="0"/>
              <a:t>breakability/safety</a:t>
            </a:r>
          </a:p>
          <a:p>
            <a:pPr lvl="1"/>
            <a:r>
              <a:rPr lang="en-US" dirty="0" smtClean="0"/>
              <a:t>cost</a:t>
            </a:r>
          </a:p>
          <a:p>
            <a:pPr lvl="1"/>
            <a:r>
              <a:rPr lang="en-US" dirty="0" smtClean="0"/>
              <a:t>convenience (for example, having a re-closable cap)</a:t>
            </a:r>
          </a:p>
          <a:p>
            <a:pPr lvl="1"/>
            <a:r>
              <a:rPr lang="en-US" dirty="0" smtClean="0"/>
              <a:t>recyclability</a:t>
            </a:r>
          </a:p>
          <a:p>
            <a:pPr lvl="1"/>
            <a:r>
              <a:rPr lang="en-US" dirty="0" smtClean="0"/>
              <a:t>density/weight</a:t>
            </a:r>
          </a:p>
          <a:p>
            <a:r>
              <a:rPr lang="en-US" dirty="0" smtClean="0"/>
              <a:t>With this you can begin your Advantages/Disadvantages Data Table.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key focus of this unit… </a:t>
            </a:r>
            <a:endParaRPr lang="en-US" dirty="0"/>
          </a:p>
        </p:txBody>
      </p:sp>
      <p:sp>
        <p:nvSpPr>
          <p:cNvPr id="3" name="Content Placeholder 2"/>
          <p:cNvSpPr>
            <a:spLocks noGrp="1"/>
          </p:cNvSpPr>
          <p:nvPr>
            <p:ph idx="1"/>
          </p:nvPr>
        </p:nvSpPr>
        <p:spPr/>
        <p:txBody>
          <a:bodyPr/>
          <a:lstStyle/>
          <a:p>
            <a:r>
              <a:rPr lang="en-US" b="1" dirty="0" smtClean="0"/>
              <a:t>… is selecting a material for a product based on the material’s chemical and physical properties. </a:t>
            </a:r>
          </a:p>
          <a:p>
            <a:r>
              <a:rPr lang="en-US" b="1" dirty="0" smtClean="0"/>
              <a:t>You will analyze data and evaluate the advantages and disadvantages of each of three materials.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terials.png"/>
          <p:cNvPicPr>
            <a:picLocks noChangeAspect="1"/>
          </p:cNvPicPr>
          <p:nvPr/>
        </p:nvPicPr>
        <p:blipFill>
          <a:blip r:embed="rId2" cstate="print"/>
          <a:stretch>
            <a:fillRect/>
          </a:stretch>
        </p:blipFill>
        <p:spPr>
          <a:xfrm>
            <a:off x="1884338" y="1524000"/>
            <a:ext cx="6818458" cy="2767133"/>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usical gray">
  <a:themeElements>
    <a:clrScheme name="Symphony">
      <a:dk1>
        <a:sysClr val="windowText" lastClr="000000"/>
      </a:dk1>
      <a:lt1>
        <a:sysClr val="window" lastClr="FFFFFF"/>
      </a:lt1>
      <a:dk2>
        <a:srgbClr val="241F00"/>
      </a:dk2>
      <a:lt2>
        <a:srgbClr val="E5E9F7"/>
      </a:lt2>
      <a:accent1>
        <a:srgbClr val="AE0000"/>
      </a:accent1>
      <a:accent2>
        <a:srgbClr val="63457F"/>
      </a:accent2>
      <a:accent3>
        <a:srgbClr val="255775"/>
      </a:accent3>
      <a:accent4>
        <a:srgbClr val="A47C0C"/>
      </a:accent4>
      <a:accent5>
        <a:srgbClr val="39378D"/>
      </a:accent5>
      <a:accent6>
        <a:srgbClr val="680039"/>
      </a:accent6>
      <a:hlink>
        <a:srgbClr val="0000FF"/>
      </a:hlink>
      <a:folHlink>
        <a:srgbClr val="800080"/>
      </a:folHlink>
    </a:clrScheme>
    <a:fontScheme name="Symphony">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aramond"/>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ymphony">
      <a:fillStyleLst>
        <a:solidFill>
          <a:schemeClr val="phClr"/>
        </a:solidFill>
        <a:gradFill rotWithShape="1">
          <a:gsLst>
            <a:gs pos="0">
              <a:schemeClr val="phClr">
                <a:tint val="100000"/>
                <a:shade val="90000"/>
                <a:satMod val="175000"/>
              </a:schemeClr>
            </a:gs>
            <a:gs pos="100000">
              <a:schemeClr val="phClr">
                <a:tint val="75000"/>
                <a:satMod val="250000"/>
              </a:schemeClr>
            </a:gs>
          </a:gsLst>
          <a:lin ang="5400000" scaled="1"/>
        </a:gradFill>
        <a:gradFill rotWithShape="1">
          <a:gsLst>
            <a:gs pos="0">
              <a:schemeClr val="phClr">
                <a:shade val="50000"/>
                <a:satMod val="115000"/>
              </a:schemeClr>
            </a:gs>
            <a:gs pos="100000">
              <a:schemeClr val="phClr">
                <a:tint val="80000"/>
                <a:shade val="100000"/>
                <a:alpha val="85000"/>
                <a:satMod val="250000"/>
              </a:schemeClr>
            </a:gs>
          </a:gsLst>
          <a:lin ang="5400000" scaled="0"/>
        </a:gradFill>
      </a:fillStyleLst>
      <a:lnStyleLst>
        <a:ln w="6350" cap="flat" cmpd="sng" algn="ctr">
          <a:solidFill>
            <a:schemeClr val="phClr">
              <a:shade val="95000"/>
              <a:satMod val="115000"/>
            </a:schemeClr>
          </a:solidFill>
          <a:prstDash val="solid"/>
        </a:ln>
        <a:ln w="12700" cap="flat" cmpd="sng" algn="ctr">
          <a:solidFill>
            <a:schemeClr val="phClr">
              <a:shade val="90000"/>
              <a:satMod val="125000"/>
            </a:schemeClr>
          </a:solidFill>
          <a:prstDash val="solid"/>
        </a:ln>
        <a:ln w="25400" cap="flat" cmpd="sng" algn="ctr">
          <a:solidFill>
            <a:schemeClr val="phClr">
              <a:shade val="90000"/>
              <a:satMod val="135000"/>
            </a:schemeClr>
          </a:solidFill>
          <a:prstDash val="solid"/>
        </a:ln>
      </a:lnStyleLst>
      <a:effectStyleLst>
        <a:effectStyle>
          <a:effectLst/>
        </a:effectStyle>
        <a:effectStyle>
          <a:effectLst>
            <a:outerShdw blurRad="76200" dist="25400" dir="5400000" sx="102000" sy="102000" algn="ctr" rotWithShape="0">
              <a:srgbClr val="000000">
                <a:alpha val="40000"/>
              </a:srgbClr>
            </a:outerShdw>
          </a:effectLst>
          <a:scene3d>
            <a:camera prst="orthographicFront">
              <a:rot lat="0" lon="0" rev="0"/>
            </a:camera>
            <a:lightRig rig="morning" dir="t">
              <a:rot lat="0" lon="0" rev="4200000"/>
            </a:lightRig>
          </a:scene3d>
          <a:sp3d>
            <a:bevelT w="25400" h="0" prst="convex"/>
          </a:sp3d>
        </a:effectStyle>
        <a:effectStyle>
          <a:effectLst>
            <a:outerShdw blurRad="76200" dist="25400" dir="5400000" sx="102000" sy="102000" algn="ctr" rotWithShape="0">
              <a:srgbClr val="000000">
                <a:alpha val="40000"/>
              </a:srgbClr>
            </a:outerShdw>
          </a:effectLst>
          <a:scene3d>
            <a:camera prst="orthographicFront">
              <a:rot lat="0" lon="0" rev="0"/>
            </a:camera>
            <a:lightRig rig="morning" dir="t">
              <a:rot lat="0" lon="0" rev="4200000"/>
            </a:lightRig>
          </a:scene3d>
          <a:sp3d>
            <a:bevelT w="63500" h="25400" prst="convex"/>
          </a:sp3d>
        </a:effectStyle>
      </a:effectStyleLst>
      <a:bgFillStyleLst>
        <a:solidFill>
          <a:schemeClr val="phClr">
            <a:shade val="95000"/>
            <a:satMod val="115000"/>
          </a:schemeClr>
        </a:solidFill>
        <a:blipFill rotWithShape="1">
          <a:blip xmlns:r="http://schemas.openxmlformats.org/officeDocument/2006/relationships" r:embed="rId1">
            <a:duotone>
              <a:schemeClr val="phClr">
                <a:shade val="80000"/>
                <a:satMod val="250000"/>
              </a:schemeClr>
              <a:schemeClr val="phClr">
                <a:tint val="80000"/>
                <a:satMod val="200000"/>
              </a:schemeClr>
            </a:duotone>
          </a:blip>
          <a:stretch/>
        </a:blipFill>
        <a:blipFill rotWithShape="1">
          <a:blip xmlns:r="http://schemas.openxmlformats.org/officeDocument/2006/relationships" r:embed="rId2">
            <a:duotone>
              <a:schemeClr val="phClr">
                <a:shade val="50000"/>
                <a:satMod val="250000"/>
              </a:schemeClr>
              <a:schemeClr val="phClr">
                <a:tint val="80000"/>
                <a:satMod val="11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musical gray</Template>
  <TotalTime>13932</TotalTime>
  <Words>1362</Words>
  <Application>Microsoft Office PowerPoint</Application>
  <PresentationFormat>On-screen Show (4:3)</PresentationFormat>
  <Paragraphs>89</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musical gray</vt:lpstr>
      <vt:lpstr>Evaluating Materials </vt:lpstr>
      <vt:lpstr>The Chemistry of Materials</vt:lpstr>
      <vt:lpstr>Slide 3</vt:lpstr>
      <vt:lpstr>Thinking Space</vt:lpstr>
      <vt:lpstr>Introduction &amp; Challenge</vt:lpstr>
      <vt:lpstr>After reading…</vt:lpstr>
      <vt:lpstr>Develop a list of factors that could be used to compare one material to another.</vt:lpstr>
      <vt:lpstr>A key focus of this unit… </vt:lpstr>
      <vt:lpstr>Slide 9</vt:lpstr>
      <vt:lpstr>Procedure</vt:lpstr>
      <vt:lpstr>Data Table Prepared for you. You are welcome.</vt:lpstr>
      <vt:lpstr>Don’t forget to make your categories. </vt:lpstr>
      <vt:lpstr>Some Notes</vt:lpstr>
      <vt:lpstr>Let’s compare Advantages and Disadvantages.</vt:lpstr>
      <vt:lpstr>Let’s compare categories.</vt:lpstr>
      <vt:lpstr>After graphing…</vt:lpstr>
      <vt:lpstr>Graphing Data on Aluminum, Plastic, and Glass</vt:lpstr>
      <vt:lpstr>Slide 18</vt:lpstr>
      <vt:lpstr>Analysis and Conclusion</vt:lpstr>
      <vt:lpstr>1. What two types of information do you think are the most important in deciding which material to use to make drink containers? Explain.</vt:lpstr>
      <vt:lpstr>2. What additional information would you like to have about these materials? Explain.</vt:lpstr>
      <vt:lpstr>3. Based on your information in your data table, which material is the best for making a drink container, from the viewpoint of each person listed below? Explain your answer for each of these people and support it with evidence from the activity.</vt:lpstr>
      <vt:lpstr>3b. an environmentalist concerned with energy usage, litter, and problems with a bottle’s impact on the environment</vt:lpstr>
      <vt:lpstr>c. a recycling-center owner who must handle all of the containers turned in for recycling</vt:lpstr>
      <vt:lpstr>4. Did the graphs of the data help you make a decision about the advantages and disadvantages of each material? Explain.</vt:lpstr>
      <vt:lpstr>The Graded One!!!!</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Materials</dc:title>
  <dc:creator>User</dc:creator>
  <cp:lastModifiedBy>User</cp:lastModifiedBy>
  <cp:revision>8</cp:revision>
  <dcterms:created xsi:type="dcterms:W3CDTF">2014-04-22T02:26:05Z</dcterms:created>
  <dcterms:modified xsi:type="dcterms:W3CDTF">2015-11-19T13:47:19Z</dcterms:modified>
</cp:coreProperties>
</file>